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8" r:id="rId5"/>
  </p:sldMasterIdLst>
  <p:sldIdLst>
    <p:sldId id="256" r:id="rId6"/>
    <p:sldId id="257" r:id="rId7"/>
    <p:sldId id="258" r:id="rId8"/>
    <p:sldId id="479" r:id="rId9"/>
    <p:sldId id="476" r:id="rId10"/>
    <p:sldId id="482" r:id="rId11"/>
    <p:sldId id="481" r:id="rId12"/>
    <p:sldId id="480" r:id="rId13"/>
    <p:sldId id="260" r:id="rId14"/>
    <p:sldId id="484" r:id="rId15"/>
    <p:sldId id="485" r:id="rId16"/>
    <p:sldId id="483" r:id="rId17"/>
    <p:sldId id="477" r:id="rId18"/>
    <p:sldId id="478" r:id="rId19"/>
    <p:sldId id="25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00AE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F3DFD7-11EA-46DB-AF9A-1C6EB3BC56D0}" v="111" dt="2022-07-19T13:52:31.8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404"/>
    <p:restoredTop sz="94674"/>
  </p:normalViewPr>
  <p:slideViewPr>
    <p:cSldViewPr snapToGrid="0" snapToObjects="1">
      <p:cViewPr varScale="1">
        <p:scale>
          <a:sx n="103" d="100"/>
          <a:sy n="103" d="100"/>
        </p:scale>
        <p:origin x="114"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Kearney" userId="1061f335-7914-4e89-8b60-6ff5c6423a99" providerId="ADAL" clId="{19F3DFD7-11EA-46DB-AF9A-1C6EB3BC56D0}"/>
    <pc:docChg chg="undo custSel addSld delSld modSld sldOrd modMainMaster">
      <pc:chgData name="Paul Kearney" userId="1061f335-7914-4e89-8b60-6ff5c6423a99" providerId="ADAL" clId="{19F3DFD7-11EA-46DB-AF9A-1C6EB3BC56D0}" dt="2022-07-19T16:22:25.896" v="5864" actId="20577"/>
      <pc:docMkLst>
        <pc:docMk/>
      </pc:docMkLst>
      <pc:sldChg chg="modSp mod">
        <pc:chgData name="Paul Kearney" userId="1061f335-7914-4e89-8b60-6ff5c6423a99" providerId="ADAL" clId="{19F3DFD7-11EA-46DB-AF9A-1C6EB3BC56D0}" dt="2022-07-19T13:41:59.277" v="5143" actId="20577"/>
        <pc:sldMkLst>
          <pc:docMk/>
          <pc:sldMk cId="4003290494" sldId="256"/>
        </pc:sldMkLst>
        <pc:spChg chg="mod">
          <ac:chgData name="Paul Kearney" userId="1061f335-7914-4e89-8b60-6ff5c6423a99" providerId="ADAL" clId="{19F3DFD7-11EA-46DB-AF9A-1C6EB3BC56D0}" dt="2022-07-19T13:41:59.277" v="5143" actId="20577"/>
          <ac:spMkLst>
            <pc:docMk/>
            <pc:sldMk cId="4003290494" sldId="256"/>
            <ac:spMk id="6" creationId="{DEAAE948-F70C-4E2D-9CD0-D2E58585CF98}"/>
          </ac:spMkLst>
        </pc:spChg>
        <pc:spChg chg="mod">
          <ac:chgData name="Paul Kearney" userId="1061f335-7914-4e89-8b60-6ff5c6423a99" providerId="ADAL" clId="{19F3DFD7-11EA-46DB-AF9A-1C6EB3BC56D0}" dt="2022-07-18T14:25:12.144" v="2906" actId="27636"/>
          <ac:spMkLst>
            <pc:docMk/>
            <pc:sldMk cId="4003290494" sldId="256"/>
            <ac:spMk id="7" creationId="{DB0EF062-855A-4D25-BB9F-9BCB7C2AB962}"/>
          </ac:spMkLst>
        </pc:spChg>
      </pc:sldChg>
      <pc:sldChg chg="modSp mod">
        <pc:chgData name="Paul Kearney" userId="1061f335-7914-4e89-8b60-6ff5c6423a99" providerId="ADAL" clId="{19F3DFD7-11EA-46DB-AF9A-1C6EB3BC56D0}" dt="2022-07-19T15:35:40.663" v="5575" actId="20577"/>
        <pc:sldMkLst>
          <pc:docMk/>
          <pc:sldMk cId="2307555073" sldId="257"/>
        </pc:sldMkLst>
        <pc:spChg chg="mod">
          <ac:chgData name="Paul Kearney" userId="1061f335-7914-4e89-8b60-6ff5c6423a99" providerId="ADAL" clId="{19F3DFD7-11EA-46DB-AF9A-1C6EB3BC56D0}" dt="2022-07-19T15:35:40.663" v="5575" actId="20577"/>
          <ac:spMkLst>
            <pc:docMk/>
            <pc:sldMk cId="2307555073" sldId="257"/>
            <ac:spMk id="4" creationId="{624C23F1-7F50-4953-B689-887B7DAF0C9F}"/>
          </ac:spMkLst>
        </pc:spChg>
      </pc:sldChg>
      <pc:sldChg chg="addSp modSp mod">
        <pc:chgData name="Paul Kearney" userId="1061f335-7914-4e89-8b60-6ff5c6423a99" providerId="ADAL" clId="{19F3DFD7-11EA-46DB-AF9A-1C6EB3BC56D0}" dt="2022-07-18T14:22:37.410" v="2781" actId="948"/>
        <pc:sldMkLst>
          <pc:docMk/>
          <pc:sldMk cId="3135536665" sldId="258"/>
        </pc:sldMkLst>
        <pc:spChg chg="mod">
          <ac:chgData name="Paul Kearney" userId="1061f335-7914-4e89-8b60-6ff5c6423a99" providerId="ADAL" clId="{19F3DFD7-11EA-46DB-AF9A-1C6EB3BC56D0}" dt="2022-07-15T13:53:06.457" v="42"/>
          <ac:spMkLst>
            <pc:docMk/>
            <pc:sldMk cId="3135536665" sldId="258"/>
            <ac:spMk id="6" creationId="{0B290C64-E437-48F7-BD33-A2B953BE906F}"/>
          </ac:spMkLst>
        </pc:spChg>
        <pc:spChg chg="mod">
          <ac:chgData name="Paul Kearney" userId="1061f335-7914-4e89-8b60-6ff5c6423a99" providerId="ADAL" clId="{19F3DFD7-11EA-46DB-AF9A-1C6EB3BC56D0}" dt="2022-07-18T14:22:37.410" v="2781" actId="948"/>
          <ac:spMkLst>
            <pc:docMk/>
            <pc:sldMk cId="3135536665" sldId="258"/>
            <ac:spMk id="7" creationId="{0C72A280-538F-41B1-80C0-2E05BD759342}"/>
          </ac:spMkLst>
        </pc:spChg>
        <pc:picChg chg="add mod">
          <ac:chgData name="Paul Kearney" userId="1061f335-7914-4e89-8b60-6ff5c6423a99" providerId="ADAL" clId="{19F3DFD7-11EA-46DB-AF9A-1C6EB3BC56D0}" dt="2022-07-15T15:33:43.162" v="618" actId="1076"/>
          <ac:picMkLst>
            <pc:docMk/>
            <pc:sldMk cId="3135536665" sldId="258"/>
            <ac:picMk id="1026" creationId="{6ECD7794-2CBB-4B7F-A5B2-78192FA0683E}"/>
          </ac:picMkLst>
        </pc:picChg>
      </pc:sldChg>
      <pc:sldChg chg="ord">
        <pc:chgData name="Paul Kearney" userId="1061f335-7914-4e89-8b60-6ff5c6423a99" providerId="ADAL" clId="{19F3DFD7-11EA-46DB-AF9A-1C6EB3BC56D0}" dt="2022-07-18T14:49:15.600" v="3021"/>
        <pc:sldMkLst>
          <pc:docMk/>
          <pc:sldMk cId="3166173247" sldId="259"/>
        </pc:sldMkLst>
      </pc:sldChg>
      <pc:sldChg chg="addSp delSp modSp mod">
        <pc:chgData name="Paul Kearney" userId="1061f335-7914-4e89-8b60-6ff5c6423a99" providerId="ADAL" clId="{19F3DFD7-11EA-46DB-AF9A-1C6EB3BC56D0}" dt="2022-07-19T15:15:11.414" v="5543" actId="20577"/>
        <pc:sldMkLst>
          <pc:docMk/>
          <pc:sldMk cId="1385310071" sldId="260"/>
        </pc:sldMkLst>
        <pc:spChg chg="mod">
          <ac:chgData name="Paul Kearney" userId="1061f335-7914-4e89-8b60-6ff5c6423a99" providerId="ADAL" clId="{19F3DFD7-11EA-46DB-AF9A-1C6EB3BC56D0}" dt="2022-07-18T16:30:38.805" v="3058" actId="20577"/>
          <ac:spMkLst>
            <pc:docMk/>
            <pc:sldMk cId="1385310071" sldId="260"/>
            <ac:spMk id="2" creationId="{EE8A5A97-62B8-4A9C-84F7-0CE43FDA99AA}"/>
          </ac:spMkLst>
        </pc:spChg>
        <pc:spChg chg="mod">
          <ac:chgData name="Paul Kearney" userId="1061f335-7914-4e89-8b60-6ff5c6423a99" providerId="ADAL" clId="{19F3DFD7-11EA-46DB-AF9A-1C6EB3BC56D0}" dt="2022-07-18T16:46:34.238" v="3132" actId="20577"/>
          <ac:spMkLst>
            <pc:docMk/>
            <pc:sldMk cId="1385310071" sldId="260"/>
            <ac:spMk id="3" creationId="{1BF37330-A0A9-4B38-AD25-C46E23628F7B}"/>
          </ac:spMkLst>
        </pc:spChg>
        <pc:spChg chg="mod">
          <ac:chgData name="Paul Kearney" userId="1061f335-7914-4e89-8b60-6ff5c6423a99" providerId="ADAL" clId="{19F3DFD7-11EA-46DB-AF9A-1C6EB3BC56D0}" dt="2022-07-19T15:15:11.414" v="5543" actId="20577"/>
          <ac:spMkLst>
            <pc:docMk/>
            <pc:sldMk cId="1385310071" sldId="260"/>
            <ac:spMk id="4" creationId="{31188EA3-73F2-4DCC-9835-CE36AA66DBE4}"/>
          </ac:spMkLst>
        </pc:spChg>
        <pc:picChg chg="add del mod">
          <ac:chgData name="Paul Kearney" userId="1061f335-7914-4e89-8b60-6ff5c6423a99" providerId="ADAL" clId="{19F3DFD7-11EA-46DB-AF9A-1C6EB3BC56D0}" dt="2022-07-18T16:50:27.139" v="3133" actId="21"/>
          <ac:picMkLst>
            <pc:docMk/>
            <pc:sldMk cId="1385310071" sldId="260"/>
            <ac:picMk id="2050" creationId="{DB1AA896-E57B-40C0-AE9A-FDFE2A2BBCBB}"/>
          </ac:picMkLst>
        </pc:picChg>
        <pc:picChg chg="add mod">
          <ac:chgData name="Paul Kearney" userId="1061f335-7914-4e89-8b60-6ff5c6423a99" providerId="ADAL" clId="{19F3DFD7-11EA-46DB-AF9A-1C6EB3BC56D0}" dt="2022-07-18T16:50:54.204" v="3138" actId="14100"/>
          <ac:picMkLst>
            <pc:docMk/>
            <pc:sldMk cId="1385310071" sldId="260"/>
            <ac:picMk id="2052" creationId="{6EF52F55-D509-4669-9D13-78EB26BDB432}"/>
          </ac:picMkLst>
        </pc:picChg>
      </pc:sldChg>
      <pc:sldChg chg="del">
        <pc:chgData name="Paul Kearney" userId="1061f335-7914-4e89-8b60-6ff5c6423a99" providerId="ADAL" clId="{19F3DFD7-11EA-46DB-AF9A-1C6EB3BC56D0}" dt="2022-07-18T17:26:07.430" v="3594" actId="2696"/>
        <pc:sldMkLst>
          <pc:docMk/>
          <pc:sldMk cId="597409832" sldId="261"/>
        </pc:sldMkLst>
      </pc:sldChg>
      <pc:sldChg chg="modSp del mod">
        <pc:chgData name="Paul Kearney" userId="1061f335-7914-4e89-8b60-6ff5c6423a99" providerId="ADAL" clId="{19F3DFD7-11EA-46DB-AF9A-1C6EB3BC56D0}" dt="2022-07-18T10:05:15.565" v="1506" actId="2696"/>
        <pc:sldMkLst>
          <pc:docMk/>
          <pc:sldMk cId="2058962431" sldId="262"/>
        </pc:sldMkLst>
        <pc:graphicFrameChg chg="mod modGraphic">
          <ac:chgData name="Paul Kearney" userId="1061f335-7914-4e89-8b60-6ff5c6423a99" providerId="ADAL" clId="{19F3DFD7-11EA-46DB-AF9A-1C6EB3BC56D0}" dt="2022-07-15T14:20:48.247" v="131" actId="20577"/>
          <ac:graphicFrameMkLst>
            <pc:docMk/>
            <pc:sldMk cId="2058962431" sldId="262"/>
            <ac:graphicFrameMk id="27" creationId="{C095F1ED-2905-46FC-B2D4-6F946A519979}"/>
          </ac:graphicFrameMkLst>
        </pc:graphicFrameChg>
        <pc:graphicFrameChg chg="mod modGraphic">
          <ac:chgData name="Paul Kearney" userId="1061f335-7914-4e89-8b60-6ff5c6423a99" providerId="ADAL" clId="{19F3DFD7-11EA-46DB-AF9A-1C6EB3BC56D0}" dt="2022-07-15T14:20:53.548" v="132" actId="20577"/>
          <ac:graphicFrameMkLst>
            <pc:docMk/>
            <pc:sldMk cId="2058962431" sldId="262"/>
            <ac:graphicFrameMk id="29" creationId="{975CFB9B-9F4F-42C2-B02C-BC5390E4376A}"/>
          </ac:graphicFrameMkLst>
        </pc:graphicFrameChg>
      </pc:sldChg>
      <pc:sldChg chg="modSp del mod">
        <pc:chgData name="Paul Kearney" userId="1061f335-7914-4e89-8b60-6ff5c6423a99" providerId="ADAL" clId="{19F3DFD7-11EA-46DB-AF9A-1C6EB3BC56D0}" dt="2022-07-18T10:05:01.074" v="1505" actId="2696"/>
        <pc:sldMkLst>
          <pc:docMk/>
          <pc:sldMk cId="3372829068" sldId="263"/>
        </pc:sldMkLst>
        <pc:spChg chg="mod">
          <ac:chgData name="Paul Kearney" userId="1061f335-7914-4e89-8b60-6ff5c6423a99" providerId="ADAL" clId="{19F3DFD7-11EA-46DB-AF9A-1C6EB3BC56D0}" dt="2022-07-15T14:17:59.008" v="118" actId="207"/>
          <ac:spMkLst>
            <pc:docMk/>
            <pc:sldMk cId="3372829068" sldId="263"/>
            <ac:spMk id="4" creationId="{6B7223A3-4E54-4B43-ADC2-BFD91E4A3A12}"/>
          </ac:spMkLst>
        </pc:spChg>
        <pc:spChg chg="mod">
          <ac:chgData name="Paul Kearney" userId="1061f335-7914-4e89-8b60-6ff5c6423a99" providerId="ADAL" clId="{19F3DFD7-11EA-46DB-AF9A-1C6EB3BC56D0}" dt="2022-07-15T14:17:13.674" v="116" actId="207"/>
          <ac:spMkLst>
            <pc:docMk/>
            <pc:sldMk cId="3372829068" sldId="263"/>
            <ac:spMk id="7" creationId="{41CA76DA-5F2B-49D2-9DFC-CC29EC3E444C}"/>
          </ac:spMkLst>
        </pc:spChg>
        <pc:spChg chg="ord">
          <ac:chgData name="Paul Kearney" userId="1061f335-7914-4e89-8b60-6ff5c6423a99" providerId="ADAL" clId="{19F3DFD7-11EA-46DB-AF9A-1C6EB3BC56D0}" dt="2022-07-15T14:18:19.400" v="120"/>
          <ac:spMkLst>
            <pc:docMk/>
            <pc:sldMk cId="3372829068" sldId="263"/>
            <ac:spMk id="22" creationId="{84AE1C10-1B9A-4943-AE84-BB0697470A70}"/>
          </ac:spMkLst>
        </pc:spChg>
        <pc:spChg chg="ord">
          <ac:chgData name="Paul Kearney" userId="1061f335-7914-4e89-8b60-6ff5c6423a99" providerId="ADAL" clId="{19F3DFD7-11EA-46DB-AF9A-1C6EB3BC56D0}" dt="2022-07-15T14:18:14.812" v="119" actId="166"/>
          <ac:spMkLst>
            <pc:docMk/>
            <pc:sldMk cId="3372829068" sldId="263"/>
            <ac:spMk id="23" creationId="{88BC6675-BA39-4647-951D-82144FF32227}"/>
          </ac:spMkLst>
        </pc:spChg>
        <pc:graphicFrameChg chg="mod modGraphic">
          <ac:chgData name="Paul Kearney" userId="1061f335-7914-4e89-8b60-6ff5c6423a99" providerId="ADAL" clId="{19F3DFD7-11EA-46DB-AF9A-1C6EB3BC56D0}" dt="2022-07-15T14:16:37.469" v="115" actId="207"/>
          <ac:graphicFrameMkLst>
            <pc:docMk/>
            <pc:sldMk cId="3372829068" sldId="263"/>
            <ac:graphicFrameMk id="3" creationId="{8BAF508E-3A82-4DF7-9752-0707423207F0}"/>
          </ac:graphicFrameMkLst>
        </pc:graphicFrameChg>
      </pc:sldChg>
      <pc:sldChg chg="modSp del mod">
        <pc:chgData name="Paul Kearney" userId="1061f335-7914-4e89-8b60-6ff5c6423a99" providerId="ADAL" clId="{19F3DFD7-11EA-46DB-AF9A-1C6EB3BC56D0}" dt="2022-07-18T10:04:56.904" v="1504" actId="2696"/>
        <pc:sldMkLst>
          <pc:docMk/>
          <pc:sldMk cId="1268874543" sldId="475"/>
        </pc:sldMkLst>
        <pc:graphicFrameChg chg="modGraphic">
          <ac:chgData name="Paul Kearney" userId="1061f335-7914-4e89-8b60-6ff5c6423a99" providerId="ADAL" clId="{19F3DFD7-11EA-46DB-AF9A-1C6EB3BC56D0}" dt="2022-07-15T14:22:43.235" v="133" actId="207"/>
          <ac:graphicFrameMkLst>
            <pc:docMk/>
            <pc:sldMk cId="1268874543" sldId="475"/>
            <ac:graphicFrameMk id="6" creationId="{441D1EFE-8CD9-4183-AA1D-0BA787F4F185}"/>
          </ac:graphicFrameMkLst>
        </pc:graphicFrameChg>
      </pc:sldChg>
      <pc:sldChg chg="addSp delSp modSp mod ord modClrScheme chgLayout">
        <pc:chgData name="Paul Kearney" userId="1061f335-7914-4e89-8b60-6ff5c6423a99" providerId="ADAL" clId="{19F3DFD7-11EA-46DB-AF9A-1C6EB3BC56D0}" dt="2022-07-18T14:43:02.679" v="2988" actId="1076"/>
        <pc:sldMkLst>
          <pc:docMk/>
          <pc:sldMk cId="2538828248" sldId="476"/>
        </pc:sldMkLst>
        <pc:spChg chg="mod ord">
          <ac:chgData name="Paul Kearney" userId="1061f335-7914-4e89-8b60-6ff5c6423a99" providerId="ADAL" clId="{19F3DFD7-11EA-46DB-AF9A-1C6EB3BC56D0}" dt="2022-07-18T14:42:25.034" v="2986" actId="121"/>
          <ac:spMkLst>
            <pc:docMk/>
            <pc:sldMk cId="2538828248" sldId="476"/>
            <ac:spMk id="2" creationId="{56DAB8DB-EE10-45B4-9097-85C6D8E6A55C}"/>
          </ac:spMkLst>
        </pc:spChg>
        <pc:spChg chg="add del mod ord">
          <ac:chgData name="Paul Kearney" userId="1061f335-7914-4e89-8b60-6ff5c6423a99" providerId="ADAL" clId="{19F3DFD7-11EA-46DB-AF9A-1C6EB3BC56D0}" dt="2022-07-15T14:24:40.168" v="135" actId="700"/>
          <ac:spMkLst>
            <pc:docMk/>
            <pc:sldMk cId="2538828248" sldId="476"/>
            <ac:spMk id="3" creationId="{697F32E4-A16C-42FC-9D91-BFC6FEB3352C}"/>
          </ac:spMkLst>
        </pc:spChg>
        <pc:spChg chg="add del mod ord">
          <ac:chgData name="Paul Kearney" userId="1061f335-7914-4e89-8b60-6ff5c6423a99" providerId="ADAL" clId="{19F3DFD7-11EA-46DB-AF9A-1C6EB3BC56D0}" dt="2022-07-15T14:24:40.168" v="135" actId="700"/>
          <ac:spMkLst>
            <pc:docMk/>
            <pc:sldMk cId="2538828248" sldId="476"/>
            <ac:spMk id="4" creationId="{EE5504AA-3585-43ED-8F84-8F8B7CFA110F}"/>
          </ac:spMkLst>
        </pc:spChg>
        <pc:spChg chg="add del mod">
          <ac:chgData name="Paul Kearney" userId="1061f335-7914-4e89-8b60-6ff5c6423a99" providerId="ADAL" clId="{19F3DFD7-11EA-46DB-AF9A-1C6EB3BC56D0}" dt="2022-07-18T14:37:29.885" v="2932" actId="21"/>
          <ac:spMkLst>
            <pc:docMk/>
            <pc:sldMk cId="2538828248" sldId="476"/>
            <ac:spMk id="9" creationId="{C9E5D140-9976-402D-AE90-790C82109B13}"/>
          </ac:spMkLst>
        </pc:spChg>
        <pc:spChg chg="add mod">
          <ac:chgData name="Paul Kearney" userId="1061f335-7914-4e89-8b60-6ff5c6423a99" providerId="ADAL" clId="{19F3DFD7-11EA-46DB-AF9A-1C6EB3BC56D0}" dt="2022-07-18T14:40:56.815" v="2984" actId="208"/>
          <ac:spMkLst>
            <pc:docMk/>
            <pc:sldMk cId="2538828248" sldId="476"/>
            <ac:spMk id="10" creationId="{64E34522-A733-4162-A89B-89B8D0F8B56D}"/>
          </ac:spMkLst>
        </pc:spChg>
        <pc:spChg chg="mod">
          <ac:chgData name="Paul Kearney" userId="1061f335-7914-4e89-8b60-6ff5c6423a99" providerId="ADAL" clId="{19F3DFD7-11EA-46DB-AF9A-1C6EB3BC56D0}" dt="2022-07-18T14:37:23.574" v="2931" actId="1076"/>
          <ac:spMkLst>
            <pc:docMk/>
            <pc:sldMk cId="2538828248" sldId="476"/>
            <ac:spMk id="13" creationId="{B3B58559-08F2-49F0-8009-EF5D251E9D29}"/>
          </ac:spMkLst>
        </pc:spChg>
        <pc:spChg chg="mod">
          <ac:chgData name="Paul Kearney" userId="1061f335-7914-4e89-8b60-6ff5c6423a99" providerId="ADAL" clId="{19F3DFD7-11EA-46DB-AF9A-1C6EB3BC56D0}" dt="2022-07-18T14:36:58.879" v="2927" actId="20577"/>
          <ac:spMkLst>
            <pc:docMk/>
            <pc:sldMk cId="2538828248" sldId="476"/>
            <ac:spMk id="14" creationId="{892C92AD-6367-42AD-979A-98C043D4778D}"/>
          </ac:spMkLst>
        </pc:spChg>
        <pc:spChg chg="add mod">
          <ac:chgData name="Paul Kearney" userId="1061f335-7914-4e89-8b60-6ff5c6423a99" providerId="ADAL" clId="{19F3DFD7-11EA-46DB-AF9A-1C6EB3BC56D0}" dt="2022-07-18T14:43:02.679" v="2988" actId="1076"/>
          <ac:spMkLst>
            <pc:docMk/>
            <pc:sldMk cId="2538828248" sldId="476"/>
            <ac:spMk id="24" creationId="{B6B64C09-7AF3-47DD-9CC0-90A8A4DC8DC6}"/>
          </ac:spMkLst>
        </pc:spChg>
        <pc:picChg chg="mod ord">
          <ac:chgData name="Paul Kearney" userId="1061f335-7914-4e89-8b60-6ff5c6423a99" providerId="ADAL" clId="{19F3DFD7-11EA-46DB-AF9A-1C6EB3BC56D0}" dt="2022-07-15T14:24:40.168" v="135" actId="700"/>
          <ac:picMkLst>
            <pc:docMk/>
            <pc:sldMk cId="2538828248" sldId="476"/>
            <ac:picMk id="5" creationId="{FBFC33B8-C8AF-4366-AF8A-328EAD8F0F0A}"/>
          </ac:picMkLst>
        </pc:picChg>
        <pc:picChg chg="add mod">
          <ac:chgData name="Paul Kearney" userId="1061f335-7914-4e89-8b60-6ff5c6423a99" providerId="ADAL" clId="{19F3DFD7-11EA-46DB-AF9A-1C6EB3BC56D0}" dt="2022-07-18T14:43:02.679" v="2988" actId="1076"/>
          <ac:picMkLst>
            <pc:docMk/>
            <pc:sldMk cId="2538828248" sldId="476"/>
            <ac:picMk id="8" creationId="{8C0E27DF-D3D2-4FB8-8D3F-C45D04EB6838}"/>
          </ac:picMkLst>
        </pc:picChg>
      </pc:sldChg>
      <pc:sldChg chg="modSp mod ord">
        <pc:chgData name="Paul Kearney" userId="1061f335-7914-4e89-8b60-6ff5c6423a99" providerId="ADAL" clId="{19F3DFD7-11EA-46DB-AF9A-1C6EB3BC56D0}" dt="2022-07-19T16:08:13.280" v="5718"/>
        <pc:sldMkLst>
          <pc:docMk/>
          <pc:sldMk cId="544682182" sldId="477"/>
        </pc:sldMkLst>
        <pc:spChg chg="mod">
          <ac:chgData name="Paul Kearney" userId="1061f335-7914-4e89-8b60-6ff5c6423a99" providerId="ADAL" clId="{19F3DFD7-11EA-46DB-AF9A-1C6EB3BC56D0}" dt="2022-07-19T09:55:05.408" v="3948" actId="20577"/>
          <ac:spMkLst>
            <pc:docMk/>
            <pc:sldMk cId="544682182" sldId="477"/>
            <ac:spMk id="2" creationId="{56DAB8DB-EE10-45B4-9097-85C6D8E6A55C}"/>
          </ac:spMkLst>
        </pc:spChg>
        <pc:spChg chg="mod">
          <ac:chgData name="Paul Kearney" userId="1061f335-7914-4e89-8b60-6ff5c6423a99" providerId="ADAL" clId="{19F3DFD7-11EA-46DB-AF9A-1C6EB3BC56D0}" dt="2022-07-18T14:46:32.490" v="3018" actId="20577"/>
          <ac:spMkLst>
            <pc:docMk/>
            <pc:sldMk cId="544682182" sldId="477"/>
            <ac:spMk id="7" creationId="{41CA76DA-5F2B-49D2-9DFC-CC29EC3E444C}"/>
          </ac:spMkLst>
        </pc:spChg>
        <pc:graphicFrameChg chg="mod">
          <ac:chgData name="Paul Kearney" userId="1061f335-7914-4e89-8b60-6ff5c6423a99" providerId="ADAL" clId="{19F3DFD7-11EA-46DB-AF9A-1C6EB3BC56D0}" dt="2022-07-19T09:55:58.877" v="3959" actId="20577"/>
          <ac:graphicFrameMkLst>
            <pc:docMk/>
            <pc:sldMk cId="544682182" sldId="477"/>
            <ac:graphicFrameMk id="3" creationId="{8BAF508E-3A82-4DF7-9752-0707423207F0}"/>
          </ac:graphicFrameMkLst>
        </pc:graphicFrameChg>
      </pc:sldChg>
      <pc:sldChg chg="modSp mod ord">
        <pc:chgData name="Paul Kearney" userId="1061f335-7914-4e89-8b60-6ff5c6423a99" providerId="ADAL" clId="{19F3DFD7-11EA-46DB-AF9A-1C6EB3BC56D0}" dt="2022-07-19T09:59:48.750" v="3980"/>
        <pc:sldMkLst>
          <pc:docMk/>
          <pc:sldMk cId="2335585691" sldId="478"/>
        </pc:sldMkLst>
        <pc:spChg chg="mod">
          <ac:chgData name="Paul Kearney" userId="1061f335-7914-4e89-8b60-6ff5c6423a99" providerId="ADAL" clId="{19F3DFD7-11EA-46DB-AF9A-1C6EB3BC56D0}" dt="2022-07-19T09:56:32.057" v="3965" actId="20577"/>
          <ac:spMkLst>
            <pc:docMk/>
            <pc:sldMk cId="2335585691" sldId="478"/>
            <ac:spMk id="2" creationId="{5C33FE12-3AB6-40F3-AAA4-88B0024BB7E8}"/>
          </ac:spMkLst>
        </pc:spChg>
        <pc:spChg chg="mod">
          <ac:chgData name="Paul Kearney" userId="1061f335-7914-4e89-8b60-6ff5c6423a99" providerId="ADAL" clId="{19F3DFD7-11EA-46DB-AF9A-1C6EB3BC56D0}" dt="2022-07-15T18:01:18.659" v="1469" actId="20577"/>
          <ac:spMkLst>
            <pc:docMk/>
            <pc:sldMk cId="2335585691" sldId="478"/>
            <ac:spMk id="15" creationId="{744931AB-70AD-4FB6-9FF6-71FD93CBEE69}"/>
          </ac:spMkLst>
        </pc:spChg>
        <pc:spChg chg="mod">
          <ac:chgData name="Paul Kearney" userId="1061f335-7914-4e89-8b60-6ff5c6423a99" providerId="ADAL" clId="{19F3DFD7-11EA-46DB-AF9A-1C6EB3BC56D0}" dt="2022-07-15T18:01:39.896" v="1470" actId="20577"/>
          <ac:spMkLst>
            <pc:docMk/>
            <pc:sldMk cId="2335585691" sldId="478"/>
            <ac:spMk id="16" creationId="{8AE63F65-FC49-4765-B056-967B9CB5098E}"/>
          </ac:spMkLst>
        </pc:spChg>
        <pc:graphicFrameChg chg="mod">
          <ac:chgData name="Paul Kearney" userId="1061f335-7914-4e89-8b60-6ff5c6423a99" providerId="ADAL" clId="{19F3DFD7-11EA-46DB-AF9A-1C6EB3BC56D0}" dt="2022-07-19T09:58:33.875" v="3978" actId="20577"/>
          <ac:graphicFrameMkLst>
            <pc:docMk/>
            <pc:sldMk cId="2335585691" sldId="478"/>
            <ac:graphicFrameMk id="6" creationId="{441D1EFE-8CD9-4183-AA1D-0BA787F4F185}"/>
          </ac:graphicFrameMkLst>
        </pc:graphicFrameChg>
      </pc:sldChg>
      <pc:sldChg chg="modSp new mod ord">
        <pc:chgData name="Paul Kearney" userId="1061f335-7914-4e89-8b60-6ff5c6423a99" providerId="ADAL" clId="{19F3DFD7-11EA-46DB-AF9A-1C6EB3BC56D0}" dt="2022-07-19T16:13:04.625" v="5811" actId="20577"/>
        <pc:sldMkLst>
          <pc:docMk/>
          <pc:sldMk cId="2374627040" sldId="479"/>
        </pc:sldMkLst>
        <pc:spChg chg="mod">
          <ac:chgData name="Paul Kearney" userId="1061f335-7914-4e89-8b60-6ff5c6423a99" providerId="ADAL" clId="{19F3DFD7-11EA-46DB-AF9A-1C6EB3BC56D0}" dt="2022-07-15T15:31:54.026" v="599" actId="20577"/>
          <ac:spMkLst>
            <pc:docMk/>
            <pc:sldMk cId="2374627040" sldId="479"/>
            <ac:spMk id="2" creationId="{33C0385A-5C6E-47D5-B848-EEB8097EECBC}"/>
          </ac:spMkLst>
        </pc:spChg>
        <pc:spChg chg="mod">
          <ac:chgData name="Paul Kearney" userId="1061f335-7914-4e89-8b60-6ff5c6423a99" providerId="ADAL" clId="{19F3DFD7-11EA-46DB-AF9A-1C6EB3BC56D0}" dt="2022-07-19T16:13:04.625" v="5811" actId="20577"/>
          <ac:spMkLst>
            <pc:docMk/>
            <pc:sldMk cId="2374627040" sldId="479"/>
            <ac:spMk id="4" creationId="{00E00675-DAC6-47D7-A233-E9CBEF28FB09}"/>
          </ac:spMkLst>
        </pc:spChg>
      </pc:sldChg>
      <pc:sldChg chg="delSp modSp new mod">
        <pc:chgData name="Paul Kearney" userId="1061f335-7914-4e89-8b60-6ff5c6423a99" providerId="ADAL" clId="{19F3DFD7-11EA-46DB-AF9A-1C6EB3BC56D0}" dt="2022-07-19T16:22:25.896" v="5864" actId="20577"/>
        <pc:sldMkLst>
          <pc:docMk/>
          <pc:sldMk cId="1162578849" sldId="480"/>
        </pc:sldMkLst>
        <pc:spChg chg="mod">
          <ac:chgData name="Paul Kearney" userId="1061f335-7914-4e89-8b60-6ff5c6423a99" providerId="ADAL" clId="{19F3DFD7-11EA-46DB-AF9A-1C6EB3BC56D0}" dt="2022-07-18T13:36:50.804" v="2356" actId="20578"/>
          <ac:spMkLst>
            <pc:docMk/>
            <pc:sldMk cId="1162578849" sldId="480"/>
            <ac:spMk id="2" creationId="{1C61148A-B3F3-4F73-85F0-77653756843E}"/>
          </ac:spMkLst>
        </pc:spChg>
        <pc:spChg chg="del">
          <ac:chgData name="Paul Kearney" userId="1061f335-7914-4e89-8b60-6ff5c6423a99" providerId="ADAL" clId="{19F3DFD7-11EA-46DB-AF9A-1C6EB3BC56D0}" dt="2022-07-19T16:03:13.085" v="5696" actId="21"/>
          <ac:spMkLst>
            <pc:docMk/>
            <pc:sldMk cId="1162578849" sldId="480"/>
            <ac:spMk id="3" creationId="{6F7B05ED-EE1E-461C-965E-808A5E3B20BB}"/>
          </ac:spMkLst>
        </pc:spChg>
        <pc:spChg chg="mod">
          <ac:chgData name="Paul Kearney" userId="1061f335-7914-4e89-8b60-6ff5c6423a99" providerId="ADAL" clId="{19F3DFD7-11EA-46DB-AF9A-1C6EB3BC56D0}" dt="2022-07-19T16:22:25.896" v="5864" actId="20577"/>
          <ac:spMkLst>
            <pc:docMk/>
            <pc:sldMk cId="1162578849" sldId="480"/>
            <ac:spMk id="4" creationId="{1C75AA6E-6420-47DE-B726-D0DCC5360D1B}"/>
          </ac:spMkLst>
        </pc:spChg>
      </pc:sldChg>
      <pc:sldChg chg="addSp modSp new mod ord">
        <pc:chgData name="Paul Kearney" userId="1061f335-7914-4e89-8b60-6ff5c6423a99" providerId="ADAL" clId="{19F3DFD7-11EA-46DB-AF9A-1C6EB3BC56D0}" dt="2022-07-19T15:51:15.380" v="5616" actId="27636"/>
        <pc:sldMkLst>
          <pc:docMk/>
          <pc:sldMk cId="614158649" sldId="481"/>
        </pc:sldMkLst>
        <pc:spChg chg="mod">
          <ac:chgData name="Paul Kearney" userId="1061f335-7914-4e89-8b60-6ff5c6423a99" providerId="ADAL" clId="{19F3DFD7-11EA-46DB-AF9A-1C6EB3BC56D0}" dt="2022-07-19T15:51:15.380" v="5616" actId="27636"/>
          <ac:spMkLst>
            <pc:docMk/>
            <pc:sldMk cId="614158649" sldId="481"/>
            <ac:spMk id="2" creationId="{4D47D740-6252-4438-86FB-FAA8C7BA9A77}"/>
          </ac:spMkLst>
        </pc:spChg>
        <pc:spChg chg="mod">
          <ac:chgData name="Paul Kearney" userId="1061f335-7914-4e89-8b60-6ff5c6423a99" providerId="ADAL" clId="{19F3DFD7-11EA-46DB-AF9A-1C6EB3BC56D0}" dt="2022-07-18T10:39:04.152" v="1752" actId="20577"/>
          <ac:spMkLst>
            <pc:docMk/>
            <pc:sldMk cId="614158649" sldId="481"/>
            <ac:spMk id="3" creationId="{A33EBBD1-C564-4F3E-A488-BE4B1DAE7883}"/>
          </ac:spMkLst>
        </pc:spChg>
        <pc:spChg chg="mod">
          <ac:chgData name="Paul Kearney" userId="1061f335-7914-4e89-8b60-6ff5c6423a99" providerId="ADAL" clId="{19F3DFD7-11EA-46DB-AF9A-1C6EB3BC56D0}" dt="2022-07-18T10:50:16.845" v="1838" actId="1076"/>
          <ac:spMkLst>
            <pc:docMk/>
            <pc:sldMk cId="614158649" sldId="481"/>
            <ac:spMk id="4" creationId="{94F97BAA-4A87-4BE8-A52D-81D2BF9C3FA5}"/>
          </ac:spMkLst>
        </pc:spChg>
        <pc:spChg chg="add mod">
          <ac:chgData name="Paul Kearney" userId="1061f335-7914-4e89-8b60-6ff5c6423a99" providerId="ADAL" clId="{19F3DFD7-11EA-46DB-AF9A-1C6EB3BC56D0}" dt="2022-07-18T10:53:19.649" v="1844" actId="207"/>
          <ac:spMkLst>
            <pc:docMk/>
            <pc:sldMk cId="614158649" sldId="481"/>
            <ac:spMk id="5" creationId="{28F3F982-479C-4ED7-863D-1ED03684B089}"/>
          </ac:spMkLst>
        </pc:spChg>
        <pc:spChg chg="add mod">
          <ac:chgData name="Paul Kearney" userId="1061f335-7914-4e89-8b60-6ff5c6423a99" providerId="ADAL" clId="{19F3DFD7-11EA-46DB-AF9A-1C6EB3BC56D0}" dt="2022-07-18T10:53:26.146" v="1845" actId="207"/>
          <ac:spMkLst>
            <pc:docMk/>
            <pc:sldMk cId="614158649" sldId="481"/>
            <ac:spMk id="6" creationId="{F855CA6B-EB9C-4264-8113-357CD35CEDF4}"/>
          </ac:spMkLst>
        </pc:spChg>
        <pc:spChg chg="add mod">
          <ac:chgData name="Paul Kearney" userId="1061f335-7914-4e89-8b60-6ff5c6423a99" providerId="ADAL" clId="{19F3DFD7-11EA-46DB-AF9A-1C6EB3BC56D0}" dt="2022-07-19T14:07:45.978" v="5184" actId="14100"/>
          <ac:spMkLst>
            <pc:docMk/>
            <pc:sldMk cId="614158649" sldId="481"/>
            <ac:spMk id="7" creationId="{DFC05301-0DF3-4662-9900-22527C2CDC26}"/>
          </ac:spMkLst>
        </pc:spChg>
        <pc:spChg chg="add mod">
          <ac:chgData name="Paul Kearney" userId="1061f335-7914-4e89-8b60-6ff5c6423a99" providerId="ADAL" clId="{19F3DFD7-11EA-46DB-AF9A-1C6EB3BC56D0}" dt="2022-07-19T14:07:41.435" v="5183" actId="14100"/>
          <ac:spMkLst>
            <pc:docMk/>
            <pc:sldMk cId="614158649" sldId="481"/>
            <ac:spMk id="8" creationId="{DBECAED9-4A33-4193-BDC9-444639745B1B}"/>
          </ac:spMkLst>
        </pc:spChg>
        <pc:spChg chg="add mod">
          <ac:chgData name="Paul Kearney" userId="1061f335-7914-4e89-8b60-6ff5c6423a99" providerId="ADAL" clId="{19F3DFD7-11EA-46DB-AF9A-1C6EB3BC56D0}" dt="2022-07-18T10:57:34.978" v="1900" actId="20577"/>
          <ac:spMkLst>
            <pc:docMk/>
            <pc:sldMk cId="614158649" sldId="481"/>
            <ac:spMk id="9" creationId="{E2CBDB47-9C58-412A-9C0B-A875014976D1}"/>
          </ac:spMkLst>
        </pc:spChg>
      </pc:sldChg>
      <pc:sldChg chg="addSp delSp modSp new mod">
        <pc:chgData name="Paul Kearney" userId="1061f335-7914-4e89-8b60-6ff5c6423a99" providerId="ADAL" clId="{19F3DFD7-11EA-46DB-AF9A-1C6EB3BC56D0}" dt="2022-07-18T11:40:07.445" v="2108" actId="1037"/>
        <pc:sldMkLst>
          <pc:docMk/>
          <pc:sldMk cId="2023834361" sldId="482"/>
        </pc:sldMkLst>
        <pc:spChg chg="mod">
          <ac:chgData name="Paul Kearney" userId="1061f335-7914-4e89-8b60-6ff5c6423a99" providerId="ADAL" clId="{19F3DFD7-11EA-46DB-AF9A-1C6EB3BC56D0}" dt="2022-07-18T11:10:05.261" v="1940" actId="27636"/>
          <ac:spMkLst>
            <pc:docMk/>
            <pc:sldMk cId="2023834361" sldId="482"/>
            <ac:spMk id="2" creationId="{4EC50998-BA97-4995-876C-C9B467B2F2AD}"/>
          </ac:spMkLst>
        </pc:spChg>
        <pc:spChg chg="add del">
          <ac:chgData name="Paul Kearney" userId="1061f335-7914-4e89-8b60-6ff5c6423a99" providerId="ADAL" clId="{19F3DFD7-11EA-46DB-AF9A-1C6EB3BC56D0}" dt="2022-07-18T11:14:35.180" v="1971" actId="21"/>
          <ac:spMkLst>
            <pc:docMk/>
            <pc:sldMk cId="2023834361" sldId="482"/>
            <ac:spMk id="4" creationId="{56B18392-9A8A-47CB-9B74-597EC9285C88}"/>
          </ac:spMkLst>
        </pc:spChg>
        <pc:spChg chg="add del mod">
          <ac:chgData name="Paul Kearney" userId="1061f335-7914-4e89-8b60-6ff5c6423a99" providerId="ADAL" clId="{19F3DFD7-11EA-46DB-AF9A-1C6EB3BC56D0}" dt="2022-07-18T11:13:22.997" v="1943"/>
          <ac:spMkLst>
            <pc:docMk/>
            <pc:sldMk cId="2023834361" sldId="482"/>
            <ac:spMk id="5" creationId="{AE5EAE81-AC4B-4510-8EF3-CF9661314139}"/>
          </ac:spMkLst>
        </pc:spChg>
        <pc:spChg chg="add del mod">
          <ac:chgData name="Paul Kearney" userId="1061f335-7914-4e89-8b60-6ff5c6423a99" providerId="ADAL" clId="{19F3DFD7-11EA-46DB-AF9A-1C6EB3BC56D0}" dt="2022-07-18T11:13:35.628" v="1945"/>
          <ac:spMkLst>
            <pc:docMk/>
            <pc:sldMk cId="2023834361" sldId="482"/>
            <ac:spMk id="6" creationId="{FD4FC9C1-378C-492F-BD5A-8DBDF781D558}"/>
          </ac:spMkLst>
        </pc:spChg>
        <pc:spChg chg="add del mod">
          <ac:chgData name="Paul Kearney" userId="1061f335-7914-4e89-8b60-6ff5c6423a99" providerId="ADAL" clId="{19F3DFD7-11EA-46DB-AF9A-1C6EB3BC56D0}" dt="2022-07-18T11:13:57.812" v="1947"/>
          <ac:spMkLst>
            <pc:docMk/>
            <pc:sldMk cId="2023834361" sldId="482"/>
            <ac:spMk id="7" creationId="{13F22441-EF93-42D3-9EAC-B643FBDA6C5B}"/>
          </ac:spMkLst>
        </pc:spChg>
        <pc:spChg chg="add mod">
          <ac:chgData name="Paul Kearney" userId="1061f335-7914-4e89-8b60-6ff5c6423a99" providerId="ADAL" clId="{19F3DFD7-11EA-46DB-AF9A-1C6EB3BC56D0}" dt="2022-07-18T11:40:07.445" v="2108" actId="1037"/>
          <ac:spMkLst>
            <pc:docMk/>
            <pc:sldMk cId="2023834361" sldId="482"/>
            <ac:spMk id="8" creationId="{589869EB-922F-456F-978B-12FA0E032982}"/>
          </ac:spMkLst>
        </pc:spChg>
        <pc:spChg chg="add mod">
          <ac:chgData name="Paul Kearney" userId="1061f335-7914-4e89-8b60-6ff5c6423a99" providerId="ADAL" clId="{19F3DFD7-11EA-46DB-AF9A-1C6EB3BC56D0}" dt="2022-07-18T11:40:07.445" v="2108" actId="1037"/>
          <ac:spMkLst>
            <pc:docMk/>
            <pc:sldMk cId="2023834361" sldId="482"/>
            <ac:spMk id="9" creationId="{7D020B87-9D30-4F3A-BC10-8597B2FCAFF7}"/>
          </ac:spMkLst>
        </pc:spChg>
        <pc:spChg chg="add del mod">
          <ac:chgData name="Paul Kearney" userId="1061f335-7914-4e89-8b60-6ff5c6423a99" providerId="ADAL" clId="{19F3DFD7-11EA-46DB-AF9A-1C6EB3BC56D0}" dt="2022-07-18T11:35:26.107" v="2023" actId="21"/>
          <ac:spMkLst>
            <pc:docMk/>
            <pc:sldMk cId="2023834361" sldId="482"/>
            <ac:spMk id="10" creationId="{65D910BA-11D9-4A97-BCB2-F21130473F1B}"/>
          </ac:spMkLst>
        </pc:spChg>
        <pc:spChg chg="add mod">
          <ac:chgData name="Paul Kearney" userId="1061f335-7914-4e89-8b60-6ff5c6423a99" providerId="ADAL" clId="{19F3DFD7-11EA-46DB-AF9A-1C6EB3BC56D0}" dt="2022-07-18T11:39:58.403" v="2102" actId="1037"/>
          <ac:spMkLst>
            <pc:docMk/>
            <pc:sldMk cId="2023834361" sldId="482"/>
            <ac:spMk id="11" creationId="{35339157-F974-43F6-AF67-DA9DEFFA2077}"/>
          </ac:spMkLst>
        </pc:spChg>
        <pc:spChg chg="add del">
          <ac:chgData name="Paul Kearney" userId="1061f335-7914-4e89-8b60-6ff5c6423a99" providerId="ADAL" clId="{19F3DFD7-11EA-46DB-AF9A-1C6EB3BC56D0}" dt="2022-07-18T11:35:59.305" v="2027" actId="11529"/>
          <ac:spMkLst>
            <pc:docMk/>
            <pc:sldMk cId="2023834361" sldId="482"/>
            <ac:spMk id="12" creationId="{51AD21DA-50EE-483C-9CB1-36FFE65B950C}"/>
          </ac:spMkLst>
        </pc:spChg>
        <pc:spChg chg="add mod">
          <ac:chgData name="Paul Kearney" userId="1061f335-7914-4e89-8b60-6ff5c6423a99" providerId="ADAL" clId="{19F3DFD7-11EA-46DB-AF9A-1C6EB3BC56D0}" dt="2022-07-18T11:37:39.064" v="2082" actId="20577"/>
          <ac:spMkLst>
            <pc:docMk/>
            <pc:sldMk cId="2023834361" sldId="482"/>
            <ac:spMk id="13" creationId="{11F92AAE-E1C9-4EC4-A770-B98C3DF35B9C}"/>
          </ac:spMkLst>
        </pc:spChg>
        <pc:spChg chg="add del">
          <ac:chgData name="Paul Kearney" userId="1061f335-7914-4e89-8b60-6ff5c6423a99" providerId="ADAL" clId="{19F3DFD7-11EA-46DB-AF9A-1C6EB3BC56D0}" dt="2022-07-18T11:39:14.656" v="2089" actId="21"/>
          <ac:spMkLst>
            <pc:docMk/>
            <pc:sldMk cId="2023834361" sldId="482"/>
            <ac:spMk id="14" creationId="{E2CCCB2C-4B92-45B3-8A05-6C67DCB48C0F}"/>
          </ac:spMkLst>
        </pc:spChg>
        <pc:spChg chg="add del mod">
          <ac:chgData name="Paul Kearney" userId="1061f335-7914-4e89-8b60-6ff5c6423a99" providerId="ADAL" clId="{19F3DFD7-11EA-46DB-AF9A-1C6EB3BC56D0}" dt="2022-07-18T11:38:48.356" v="2087"/>
          <ac:spMkLst>
            <pc:docMk/>
            <pc:sldMk cId="2023834361" sldId="482"/>
            <ac:spMk id="15" creationId="{D7F3F495-374E-443B-BD1B-0D2FF871F14B}"/>
          </ac:spMkLst>
        </pc:spChg>
        <pc:spChg chg="add mod">
          <ac:chgData name="Paul Kearney" userId="1061f335-7914-4e89-8b60-6ff5c6423a99" providerId="ADAL" clId="{19F3DFD7-11EA-46DB-AF9A-1C6EB3BC56D0}" dt="2022-07-18T11:40:07.445" v="2108" actId="1037"/>
          <ac:spMkLst>
            <pc:docMk/>
            <pc:sldMk cId="2023834361" sldId="482"/>
            <ac:spMk id="16" creationId="{CD81AD78-7E07-4578-9BAD-0735E2537B29}"/>
          </ac:spMkLst>
        </pc:spChg>
        <pc:spChg chg="add mod">
          <ac:chgData name="Paul Kearney" userId="1061f335-7914-4e89-8b60-6ff5c6423a99" providerId="ADAL" clId="{19F3DFD7-11EA-46DB-AF9A-1C6EB3BC56D0}" dt="2022-07-18T11:40:07.445" v="2108" actId="1037"/>
          <ac:spMkLst>
            <pc:docMk/>
            <pc:sldMk cId="2023834361" sldId="482"/>
            <ac:spMk id="17" creationId="{4C35F642-5791-4842-B2AF-75A2031E66B7}"/>
          </ac:spMkLst>
        </pc:spChg>
        <pc:spChg chg="add mod">
          <ac:chgData name="Paul Kearney" userId="1061f335-7914-4e89-8b60-6ff5c6423a99" providerId="ADAL" clId="{19F3DFD7-11EA-46DB-AF9A-1C6EB3BC56D0}" dt="2022-07-18T11:39:58.403" v="2102" actId="1037"/>
          <ac:spMkLst>
            <pc:docMk/>
            <pc:sldMk cId="2023834361" sldId="482"/>
            <ac:spMk id="18" creationId="{BB9FE382-4723-4233-A5DF-C95AF87705FE}"/>
          </ac:spMkLst>
        </pc:spChg>
      </pc:sldChg>
      <pc:sldChg chg="new del">
        <pc:chgData name="Paul Kearney" userId="1061f335-7914-4e89-8b60-6ff5c6423a99" providerId="ADAL" clId="{19F3DFD7-11EA-46DB-AF9A-1C6EB3BC56D0}" dt="2022-07-18T17:26:59.607" v="3596" actId="680"/>
        <pc:sldMkLst>
          <pc:docMk/>
          <pc:sldMk cId="238681446" sldId="483"/>
        </pc:sldMkLst>
      </pc:sldChg>
      <pc:sldChg chg="modSp new mod">
        <pc:chgData name="Paul Kearney" userId="1061f335-7914-4e89-8b60-6ff5c6423a99" providerId="ADAL" clId="{19F3DFD7-11EA-46DB-AF9A-1C6EB3BC56D0}" dt="2022-07-19T11:30:31.913" v="5139" actId="20577"/>
        <pc:sldMkLst>
          <pc:docMk/>
          <pc:sldMk cId="3886191207" sldId="483"/>
        </pc:sldMkLst>
        <pc:spChg chg="mod">
          <ac:chgData name="Paul Kearney" userId="1061f335-7914-4e89-8b60-6ff5c6423a99" providerId="ADAL" clId="{19F3DFD7-11EA-46DB-AF9A-1C6EB3BC56D0}" dt="2022-07-19T11:30:31.913" v="5139" actId="20577"/>
          <ac:spMkLst>
            <pc:docMk/>
            <pc:sldMk cId="3886191207" sldId="483"/>
            <ac:spMk id="2" creationId="{8B45A3AC-40F6-4F62-B75D-F9492313747D}"/>
          </ac:spMkLst>
        </pc:spChg>
      </pc:sldChg>
      <pc:sldChg chg="modSp new mod">
        <pc:chgData name="Paul Kearney" userId="1061f335-7914-4e89-8b60-6ff5c6423a99" providerId="ADAL" clId="{19F3DFD7-11EA-46DB-AF9A-1C6EB3BC56D0}" dt="2022-07-19T10:52:48.501" v="4611" actId="255"/>
        <pc:sldMkLst>
          <pc:docMk/>
          <pc:sldMk cId="2507136555" sldId="484"/>
        </pc:sldMkLst>
        <pc:spChg chg="mod">
          <ac:chgData name="Paul Kearney" userId="1061f335-7914-4e89-8b60-6ff5c6423a99" providerId="ADAL" clId="{19F3DFD7-11EA-46DB-AF9A-1C6EB3BC56D0}" dt="2022-07-19T09:33:31.603" v="3899" actId="20577"/>
          <ac:spMkLst>
            <pc:docMk/>
            <pc:sldMk cId="2507136555" sldId="484"/>
            <ac:spMk id="2" creationId="{486324EA-9251-45B5-9855-23264C0DE0C4}"/>
          </ac:spMkLst>
        </pc:spChg>
        <pc:spChg chg="mod">
          <ac:chgData name="Paul Kearney" userId="1061f335-7914-4e89-8b60-6ff5c6423a99" providerId="ADAL" clId="{19F3DFD7-11EA-46DB-AF9A-1C6EB3BC56D0}" dt="2022-07-19T10:52:48.501" v="4611" actId="255"/>
          <ac:spMkLst>
            <pc:docMk/>
            <pc:sldMk cId="2507136555" sldId="484"/>
            <ac:spMk id="4" creationId="{5DB57482-874F-4C4D-AC58-4BA0CEA2F098}"/>
          </ac:spMkLst>
        </pc:spChg>
      </pc:sldChg>
      <pc:sldChg chg="addSp delSp modSp new mod">
        <pc:chgData name="Paul Kearney" userId="1061f335-7914-4e89-8b60-6ff5c6423a99" providerId="ADAL" clId="{19F3DFD7-11EA-46DB-AF9A-1C6EB3BC56D0}" dt="2022-07-19T16:16:08.114" v="5812" actId="167"/>
        <pc:sldMkLst>
          <pc:docMk/>
          <pc:sldMk cId="1444223978" sldId="485"/>
        </pc:sldMkLst>
        <pc:spChg chg="mod">
          <ac:chgData name="Paul Kearney" userId="1061f335-7914-4e89-8b60-6ff5c6423a99" providerId="ADAL" clId="{19F3DFD7-11EA-46DB-AF9A-1C6EB3BC56D0}" dt="2022-07-19T10:43:21.302" v="4449" actId="20577"/>
          <ac:spMkLst>
            <pc:docMk/>
            <pc:sldMk cId="1444223978" sldId="485"/>
            <ac:spMk id="2" creationId="{2642FF87-8ED8-4F0A-B7A4-906A35CA79CB}"/>
          </ac:spMkLst>
        </pc:spChg>
        <pc:spChg chg="add del mod">
          <ac:chgData name="Paul Kearney" userId="1061f335-7914-4e89-8b60-6ff5c6423a99" providerId="ADAL" clId="{19F3DFD7-11EA-46DB-AF9A-1C6EB3BC56D0}" dt="2022-07-19T10:44:19.685" v="4454" actId="11529"/>
          <ac:spMkLst>
            <pc:docMk/>
            <pc:sldMk cId="1444223978" sldId="485"/>
            <ac:spMk id="4" creationId="{B5C31297-08B5-46D8-BEDA-7849EC760CAD}"/>
          </ac:spMkLst>
        </pc:spChg>
        <pc:spChg chg="add mod">
          <ac:chgData name="Paul Kearney" userId="1061f335-7914-4e89-8b60-6ff5c6423a99" providerId="ADAL" clId="{19F3DFD7-11EA-46DB-AF9A-1C6EB3BC56D0}" dt="2022-07-19T11:23:20.461" v="5087" actId="1036"/>
          <ac:spMkLst>
            <pc:docMk/>
            <pc:sldMk cId="1444223978" sldId="485"/>
            <ac:spMk id="5" creationId="{5C42295C-7197-41F4-8016-B5FF2E9336F6}"/>
          </ac:spMkLst>
        </pc:spChg>
        <pc:spChg chg="add mod">
          <ac:chgData name="Paul Kearney" userId="1061f335-7914-4e89-8b60-6ff5c6423a99" providerId="ADAL" clId="{19F3DFD7-11EA-46DB-AF9A-1C6EB3BC56D0}" dt="2022-07-19T11:23:20.461" v="5087" actId="1036"/>
          <ac:spMkLst>
            <pc:docMk/>
            <pc:sldMk cId="1444223978" sldId="485"/>
            <ac:spMk id="6" creationId="{6B03861C-4A13-4A98-B3FE-527B492E2584}"/>
          </ac:spMkLst>
        </pc:spChg>
        <pc:spChg chg="add mod">
          <ac:chgData name="Paul Kearney" userId="1061f335-7914-4e89-8b60-6ff5c6423a99" providerId="ADAL" clId="{19F3DFD7-11EA-46DB-AF9A-1C6EB3BC56D0}" dt="2022-07-19T11:23:20.461" v="5087" actId="1036"/>
          <ac:spMkLst>
            <pc:docMk/>
            <pc:sldMk cId="1444223978" sldId="485"/>
            <ac:spMk id="7" creationId="{010265B0-912D-4184-8643-EF5BF7F184C1}"/>
          </ac:spMkLst>
        </pc:spChg>
        <pc:spChg chg="add mod">
          <ac:chgData name="Paul Kearney" userId="1061f335-7914-4e89-8b60-6ff5c6423a99" providerId="ADAL" clId="{19F3DFD7-11EA-46DB-AF9A-1C6EB3BC56D0}" dt="2022-07-19T11:23:20.461" v="5087" actId="1036"/>
          <ac:spMkLst>
            <pc:docMk/>
            <pc:sldMk cId="1444223978" sldId="485"/>
            <ac:spMk id="8" creationId="{D5BE1C6C-DC0F-4799-912F-F626D2CEF1B5}"/>
          </ac:spMkLst>
        </pc:spChg>
        <pc:spChg chg="add mod">
          <ac:chgData name="Paul Kearney" userId="1061f335-7914-4e89-8b60-6ff5c6423a99" providerId="ADAL" clId="{19F3DFD7-11EA-46DB-AF9A-1C6EB3BC56D0}" dt="2022-07-19T11:23:20.461" v="5087" actId="1036"/>
          <ac:spMkLst>
            <pc:docMk/>
            <pc:sldMk cId="1444223978" sldId="485"/>
            <ac:spMk id="9" creationId="{167ED7D3-C6FF-414B-9C65-F1523D298134}"/>
          </ac:spMkLst>
        </pc:spChg>
        <pc:spChg chg="add mod">
          <ac:chgData name="Paul Kearney" userId="1061f335-7914-4e89-8b60-6ff5c6423a99" providerId="ADAL" clId="{19F3DFD7-11EA-46DB-AF9A-1C6EB3BC56D0}" dt="2022-07-19T11:23:20.461" v="5087" actId="1036"/>
          <ac:spMkLst>
            <pc:docMk/>
            <pc:sldMk cId="1444223978" sldId="485"/>
            <ac:spMk id="10" creationId="{7C2C6496-C143-4100-AB72-C10B720B35B3}"/>
          </ac:spMkLst>
        </pc:spChg>
        <pc:spChg chg="add mod">
          <ac:chgData name="Paul Kearney" userId="1061f335-7914-4e89-8b60-6ff5c6423a99" providerId="ADAL" clId="{19F3DFD7-11EA-46DB-AF9A-1C6EB3BC56D0}" dt="2022-07-19T11:23:20.461" v="5087" actId="1036"/>
          <ac:spMkLst>
            <pc:docMk/>
            <pc:sldMk cId="1444223978" sldId="485"/>
            <ac:spMk id="11" creationId="{835F35C4-84FE-4FCC-834E-4BCE45101FBD}"/>
          </ac:spMkLst>
        </pc:spChg>
        <pc:spChg chg="add mod">
          <ac:chgData name="Paul Kearney" userId="1061f335-7914-4e89-8b60-6ff5c6423a99" providerId="ADAL" clId="{19F3DFD7-11EA-46DB-AF9A-1C6EB3BC56D0}" dt="2022-07-19T11:23:20.461" v="5087" actId="1036"/>
          <ac:spMkLst>
            <pc:docMk/>
            <pc:sldMk cId="1444223978" sldId="485"/>
            <ac:spMk id="17" creationId="{A578B677-14D0-4DCC-9281-7ED2FB9D1F86}"/>
          </ac:spMkLst>
        </pc:spChg>
        <pc:spChg chg="add mod ord">
          <ac:chgData name="Paul Kearney" userId="1061f335-7914-4e89-8b60-6ff5c6423a99" providerId="ADAL" clId="{19F3DFD7-11EA-46DB-AF9A-1C6EB3BC56D0}" dt="2022-07-19T11:26:46.225" v="5100" actId="166"/>
          <ac:spMkLst>
            <pc:docMk/>
            <pc:sldMk cId="1444223978" sldId="485"/>
            <ac:spMk id="18" creationId="{4E5A8C08-CDCF-45CA-818F-5F1946270CED}"/>
          </ac:spMkLst>
        </pc:spChg>
        <pc:spChg chg="add mod ord">
          <ac:chgData name="Paul Kearney" userId="1061f335-7914-4e89-8b60-6ff5c6423a99" providerId="ADAL" clId="{19F3DFD7-11EA-46DB-AF9A-1C6EB3BC56D0}" dt="2022-07-19T11:28:08.214" v="5108" actId="166"/>
          <ac:spMkLst>
            <pc:docMk/>
            <pc:sldMk cId="1444223978" sldId="485"/>
            <ac:spMk id="19" creationId="{29B906B1-1D7D-4A3A-B4C2-55AF9D4BDB52}"/>
          </ac:spMkLst>
        </pc:spChg>
        <pc:spChg chg="add mod">
          <ac:chgData name="Paul Kearney" userId="1061f335-7914-4e89-8b60-6ff5c6423a99" providerId="ADAL" clId="{19F3DFD7-11EA-46DB-AF9A-1C6EB3BC56D0}" dt="2022-07-19T11:23:20.461" v="5087" actId="1036"/>
          <ac:spMkLst>
            <pc:docMk/>
            <pc:sldMk cId="1444223978" sldId="485"/>
            <ac:spMk id="20" creationId="{178121C3-F763-407A-992B-CF6F6EF99B61}"/>
          </ac:spMkLst>
        </pc:spChg>
        <pc:spChg chg="add mod">
          <ac:chgData name="Paul Kearney" userId="1061f335-7914-4e89-8b60-6ff5c6423a99" providerId="ADAL" clId="{19F3DFD7-11EA-46DB-AF9A-1C6EB3BC56D0}" dt="2022-07-19T11:23:20.461" v="5087" actId="1036"/>
          <ac:spMkLst>
            <pc:docMk/>
            <pc:sldMk cId="1444223978" sldId="485"/>
            <ac:spMk id="22" creationId="{7DC82866-1F6A-4AD8-9749-8EBD5216E083}"/>
          </ac:spMkLst>
        </pc:spChg>
        <pc:spChg chg="add mod">
          <ac:chgData name="Paul Kearney" userId="1061f335-7914-4e89-8b60-6ff5c6423a99" providerId="ADAL" clId="{19F3DFD7-11EA-46DB-AF9A-1C6EB3BC56D0}" dt="2022-07-19T11:23:20.461" v="5087" actId="1036"/>
          <ac:spMkLst>
            <pc:docMk/>
            <pc:sldMk cId="1444223978" sldId="485"/>
            <ac:spMk id="23" creationId="{C75489AA-A70F-4FCD-BA2B-A662DF31BEB2}"/>
          </ac:spMkLst>
        </pc:spChg>
        <pc:spChg chg="add mod">
          <ac:chgData name="Paul Kearney" userId="1061f335-7914-4e89-8b60-6ff5c6423a99" providerId="ADAL" clId="{19F3DFD7-11EA-46DB-AF9A-1C6EB3BC56D0}" dt="2022-07-19T11:23:20.461" v="5087" actId="1036"/>
          <ac:spMkLst>
            <pc:docMk/>
            <pc:sldMk cId="1444223978" sldId="485"/>
            <ac:spMk id="24" creationId="{EF13630C-7169-4F4A-AADE-1AD5E8D1672C}"/>
          </ac:spMkLst>
        </pc:spChg>
        <pc:spChg chg="add mod">
          <ac:chgData name="Paul Kearney" userId="1061f335-7914-4e89-8b60-6ff5c6423a99" providerId="ADAL" clId="{19F3DFD7-11EA-46DB-AF9A-1C6EB3BC56D0}" dt="2022-07-19T11:31:34.441" v="5140" actId="14100"/>
          <ac:spMkLst>
            <pc:docMk/>
            <pc:sldMk cId="1444223978" sldId="485"/>
            <ac:spMk id="25" creationId="{7AB60031-DCEB-46DF-91A5-53877AEB7DB2}"/>
          </ac:spMkLst>
        </pc:spChg>
        <pc:spChg chg="add mod">
          <ac:chgData name="Paul Kearney" userId="1061f335-7914-4e89-8b60-6ff5c6423a99" providerId="ADAL" clId="{19F3DFD7-11EA-46DB-AF9A-1C6EB3BC56D0}" dt="2022-07-19T11:28:14.010" v="5109" actId="14100"/>
          <ac:spMkLst>
            <pc:docMk/>
            <pc:sldMk cId="1444223978" sldId="485"/>
            <ac:spMk id="26" creationId="{D2C7F287-7D13-45AB-813B-895EADFE48B9}"/>
          </ac:spMkLst>
        </pc:spChg>
        <pc:cxnChg chg="add mod ord">
          <ac:chgData name="Paul Kearney" userId="1061f335-7914-4e89-8b60-6ff5c6423a99" providerId="ADAL" clId="{19F3DFD7-11EA-46DB-AF9A-1C6EB3BC56D0}" dt="2022-07-19T16:16:08.114" v="5812" actId="167"/>
          <ac:cxnSpMkLst>
            <pc:docMk/>
            <pc:sldMk cId="1444223978" sldId="485"/>
            <ac:cxnSpMk id="13" creationId="{E836DA3C-5AA8-4FEA-8650-566280AA5F4D}"/>
          </ac:cxnSpMkLst>
        </pc:cxnChg>
      </pc:sldChg>
      <pc:sldMasterChg chg="delSldLayout">
        <pc:chgData name="Paul Kearney" userId="1061f335-7914-4e89-8b60-6ff5c6423a99" providerId="ADAL" clId="{19F3DFD7-11EA-46DB-AF9A-1C6EB3BC56D0}" dt="2022-07-18T10:05:15.565" v="1506" actId="2696"/>
        <pc:sldMasterMkLst>
          <pc:docMk/>
          <pc:sldMasterMk cId="464882409" sldId="2147483648"/>
        </pc:sldMasterMkLst>
        <pc:sldLayoutChg chg="del">
          <pc:chgData name="Paul Kearney" userId="1061f335-7914-4e89-8b60-6ff5c6423a99" providerId="ADAL" clId="{19F3DFD7-11EA-46DB-AF9A-1C6EB3BC56D0}" dt="2022-07-18T10:05:15.565" v="1506" actId="2696"/>
          <pc:sldLayoutMkLst>
            <pc:docMk/>
            <pc:sldMasterMk cId="464882409" sldId="2147483648"/>
            <pc:sldLayoutMk cId="428859745" sldId="2147483686"/>
          </pc:sldLayoutMkLst>
        </pc:sldLayoutChg>
        <pc:sldLayoutChg chg="del">
          <pc:chgData name="Paul Kearney" userId="1061f335-7914-4e89-8b60-6ff5c6423a99" providerId="ADAL" clId="{19F3DFD7-11EA-46DB-AF9A-1C6EB3BC56D0}" dt="2022-07-18T10:04:56.904" v="1504" actId="2696"/>
          <pc:sldLayoutMkLst>
            <pc:docMk/>
            <pc:sldMasterMk cId="464882409" sldId="2147483648"/>
            <pc:sldLayoutMk cId="2969769249" sldId="2147483687"/>
          </pc:sldLayoutMkLst>
        </pc:sldLayoutChg>
      </pc:sldMasterChg>
      <pc:sldMasterChg chg="addSp delSp modSp mod modSldLayout">
        <pc:chgData name="Paul Kearney" userId="1061f335-7914-4e89-8b60-6ff5c6423a99" providerId="ADAL" clId="{19F3DFD7-11EA-46DB-AF9A-1C6EB3BC56D0}" dt="2022-07-15T14:30:29.698" v="141" actId="167"/>
        <pc:sldMasterMkLst>
          <pc:docMk/>
          <pc:sldMasterMk cId="1554237178" sldId="2147483688"/>
        </pc:sldMasterMkLst>
        <pc:picChg chg="del">
          <ac:chgData name="Paul Kearney" userId="1061f335-7914-4e89-8b60-6ff5c6423a99" providerId="ADAL" clId="{19F3DFD7-11EA-46DB-AF9A-1C6EB3BC56D0}" dt="2022-07-15T14:29:29.254" v="139" actId="21"/>
          <ac:picMkLst>
            <pc:docMk/>
            <pc:sldMasterMk cId="1554237178" sldId="2147483688"/>
            <ac:picMk id="7" creationId="{00000000-0000-0000-0000-000000000000}"/>
          </ac:picMkLst>
        </pc:picChg>
        <pc:picChg chg="del">
          <ac:chgData name="Paul Kearney" userId="1061f335-7914-4e89-8b60-6ff5c6423a99" providerId="ADAL" clId="{19F3DFD7-11EA-46DB-AF9A-1C6EB3BC56D0}" dt="2022-07-15T14:29:21.587" v="138" actId="21"/>
          <ac:picMkLst>
            <pc:docMk/>
            <pc:sldMasterMk cId="1554237178" sldId="2147483688"/>
            <ac:picMk id="10" creationId="{D66BF3C0-AEBC-4F66-96A4-0E83347E855F}"/>
          </ac:picMkLst>
        </pc:picChg>
        <pc:picChg chg="add mod ord">
          <ac:chgData name="Paul Kearney" userId="1061f335-7914-4e89-8b60-6ff5c6423a99" providerId="ADAL" clId="{19F3DFD7-11EA-46DB-AF9A-1C6EB3BC56D0}" dt="2022-07-15T14:30:29.698" v="141" actId="167"/>
          <ac:picMkLst>
            <pc:docMk/>
            <pc:sldMasterMk cId="1554237178" sldId="2147483688"/>
            <ac:picMk id="12" creationId="{FC93EFE7-8DF3-4407-BA54-1C67B84683CA}"/>
          </ac:picMkLst>
        </pc:picChg>
        <pc:sldLayoutChg chg="modSp mod">
          <pc:chgData name="Paul Kearney" userId="1061f335-7914-4e89-8b60-6ff5c6423a99" providerId="ADAL" clId="{19F3DFD7-11EA-46DB-AF9A-1C6EB3BC56D0}" dt="2022-07-15T14:27:47.714" v="137" actId="1076"/>
          <pc:sldLayoutMkLst>
            <pc:docMk/>
            <pc:sldMasterMk cId="1554237178" sldId="2147483688"/>
            <pc:sldLayoutMk cId="1914545596" sldId="2147483690"/>
          </pc:sldLayoutMkLst>
          <pc:spChg chg="mod">
            <ac:chgData name="Paul Kearney" userId="1061f335-7914-4e89-8b60-6ff5c6423a99" providerId="ADAL" clId="{19F3DFD7-11EA-46DB-AF9A-1C6EB3BC56D0}" dt="2022-07-15T14:27:47.714" v="137" actId="1076"/>
            <ac:spMkLst>
              <pc:docMk/>
              <pc:sldMasterMk cId="1554237178" sldId="2147483688"/>
              <pc:sldLayoutMk cId="1914545596" sldId="2147483690"/>
              <ac:spMk id="6" creationId="{00000000-0000-0000-0000-000000000000}"/>
            </ac:spMkLst>
          </pc:spChg>
        </pc:sldLayoutChg>
      </pc:sldMasterChg>
    </pc:docChg>
  </pc:docChgLst>
</pc:chgInfo>
</file>

<file path=ppt/diagrams/_rels/data3.xml.rels><?xml version="1.0" encoding="UTF-8" standalone="yes"?>
<Relationships xmlns="http://schemas.openxmlformats.org/package/2006/relationships"><Relationship Id="rId1" Type="http://schemas.openxmlformats.org/officeDocument/2006/relationships/image" Target="../media/image30.png"/></Relationships>
</file>

<file path=ppt/diagrams/_rels/data4.xml.rels><?xml version="1.0" encoding="UTF-8" standalone="yes"?>
<Relationships xmlns="http://schemas.openxmlformats.org/package/2006/relationships"><Relationship Id="rId1" Type="http://schemas.openxmlformats.org/officeDocument/2006/relationships/image" Target="../media/image30.png"/></Relationships>
</file>

<file path=ppt/diagrams/_rels/drawing3.xml.rels><?xml version="1.0" encoding="UTF-8" standalone="yes"?>
<Relationships xmlns="http://schemas.openxmlformats.org/package/2006/relationships"><Relationship Id="rId1" Type="http://schemas.openxmlformats.org/officeDocument/2006/relationships/image" Target="../media/image30.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452751-CF65-4C4F-B5CE-454025776E9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9BD55BF5-39BE-4D55-B623-EB23B0CAC38D}">
      <dgm:prSet phldrT="[Text]"/>
      <dgm:spPr/>
      <dgm:t>
        <a:bodyPr/>
        <a:lstStyle/>
        <a:p>
          <a:r>
            <a:rPr lang="en-GB" dirty="0"/>
            <a:t>Knows:</a:t>
          </a:r>
        </a:p>
      </dgm:t>
    </dgm:pt>
    <dgm:pt modelId="{556C7A91-BD37-49EA-8276-09E3FF36C3F6}" type="parTrans" cxnId="{08A67F18-0813-4E5C-9EE2-2330ED1B5DD0}">
      <dgm:prSet/>
      <dgm:spPr/>
      <dgm:t>
        <a:bodyPr/>
        <a:lstStyle/>
        <a:p>
          <a:endParaRPr lang="en-GB"/>
        </a:p>
      </dgm:t>
    </dgm:pt>
    <dgm:pt modelId="{730D9F29-572E-42FC-AA5A-0D15A50AE1A1}" type="sibTrans" cxnId="{08A67F18-0813-4E5C-9EE2-2330ED1B5DD0}">
      <dgm:prSet/>
      <dgm:spPr/>
      <dgm:t>
        <a:bodyPr/>
        <a:lstStyle/>
        <a:p>
          <a:endParaRPr lang="en-GB"/>
        </a:p>
      </dgm:t>
    </dgm:pt>
    <dgm:pt modelId="{38818F4D-30D8-49D2-87E1-737CDB8E3809}">
      <dgm:prSet phldrT="[Text]"/>
      <dgm:spPr/>
      <dgm:t>
        <a:bodyPr/>
        <a:lstStyle/>
        <a:p>
          <a:r>
            <a:rPr lang="en-GB" dirty="0"/>
            <a:t>Doesn’t know</a:t>
          </a:r>
        </a:p>
      </dgm:t>
    </dgm:pt>
    <dgm:pt modelId="{799F624B-4992-45D5-B6A3-387AE1E797B4}" type="parTrans" cxnId="{1FE23483-AC0A-40A8-838A-2221563028DE}">
      <dgm:prSet/>
      <dgm:spPr/>
      <dgm:t>
        <a:bodyPr/>
        <a:lstStyle/>
        <a:p>
          <a:endParaRPr lang="en-GB"/>
        </a:p>
      </dgm:t>
    </dgm:pt>
    <dgm:pt modelId="{58261F9B-A15E-4A87-ABDC-F0351E2CEAD8}" type="sibTrans" cxnId="{1FE23483-AC0A-40A8-838A-2221563028DE}">
      <dgm:prSet/>
      <dgm:spPr/>
      <dgm:t>
        <a:bodyPr/>
        <a:lstStyle/>
        <a:p>
          <a:endParaRPr lang="en-GB"/>
        </a:p>
      </dgm:t>
    </dgm:pt>
    <dgm:pt modelId="{E6CBCC96-2791-41E4-8432-37B42C7A417A}">
      <dgm:prSet phldrT="[Text]" custT="1"/>
      <dgm:spPr/>
      <dgm:t>
        <a:bodyPr/>
        <a:lstStyle/>
        <a:p>
          <a:r>
            <a:rPr lang="en-GB" sz="1400" dirty="0"/>
            <a:t>Innards of product</a:t>
          </a:r>
        </a:p>
      </dgm:t>
    </dgm:pt>
    <dgm:pt modelId="{4D9E31A6-8B1E-4227-B595-3BA7F0ED058D}" type="parTrans" cxnId="{8F1E248D-2DE6-44A3-ABF6-1B08F943DCAD}">
      <dgm:prSet/>
      <dgm:spPr/>
      <dgm:t>
        <a:bodyPr/>
        <a:lstStyle/>
        <a:p>
          <a:endParaRPr lang="en-GB"/>
        </a:p>
      </dgm:t>
    </dgm:pt>
    <dgm:pt modelId="{81777BED-D223-402A-8E71-C67392D06212}" type="sibTrans" cxnId="{8F1E248D-2DE6-44A3-ABF6-1B08F943DCAD}">
      <dgm:prSet/>
      <dgm:spPr/>
      <dgm:t>
        <a:bodyPr/>
        <a:lstStyle/>
        <a:p>
          <a:endParaRPr lang="en-GB"/>
        </a:p>
      </dgm:t>
    </dgm:pt>
    <dgm:pt modelId="{53705AB8-7551-4644-A8B7-45556B79AFBB}">
      <dgm:prSet phldrT="[Text]" custT="1"/>
      <dgm:spPr/>
      <dgm:t>
        <a:bodyPr/>
        <a:lstStyle/>
        <a:p>
          <a:r>
            <a:rPr lang="en-GB" sz="1400" dirty="0">
              <a:solidFill>
                <a:srgbClr val="FF0000"/>
              </a:solidFill>
            </a:rPr>
            <a:t>About security</a:t>
          </a:r>
        </a:p>
      </dgm:t>
    </dgm:pt>
    <dgm:pt modelId="{D9BC447D-F6AA-41DC-ACB1-FFFA3C30B6B6}" type="parTrans" cxnId="{B615076E-1772-4AAF-A32A-0280DE747138}">
      <dgm:prSet/>
      <dgm:spPr/>
      <dgm:t>
        <a:bodyPr/>
        <a:lstStyle/>
        <a:p>
          <a:endParaRPr lang="en-GB"/>
        </a:p>
      </dgm:t>
    </dgm:pt>
    <dgm:pt modelId="{C068A5F1-ABA8-49CC-8F59-0D5D642AE478}" type="sibTrans" cxnId="{B615076E-1772-4AAF-A32A-0280DE747138}">
      <dgm:prSet/>
      <dgm:spPr/>
      <dgm:t>
        <a:bodyPr/>
        <a:lstStyle/>
        <a:p>
          <a:endParaRPr lang="en-GB"/>
        </a:p>
      </dgm:t>
    </dgm:pt>
    <dgm:pt modelId="{C9A581EC-854B-4AD2-AF0E-E9A16A1CA63F}">
      <dgm:prSet custT="1"/>
      <dgm:spPr/>
      <dgm:t>
        <a:bodyPr/>
        <a:lstStyle/>
        <a:p>
          <a:r>
            <a:rPr lang="en-GB" sz="1400" dirty="0"/>
            <a:t>Where, for what and how the product will be used</a:t>
          </a:r>
        </a:p>
      </dgm:t>
    </dgm:pt>
    <dgm:pt modelId="{FC756D63-896A-4A42-AE9F-7D7952056AEF}" type="parTrans" cxnId="{443BFEBA-8C6F-4B0D-B09B-1E72BCF0E64A}">
      <dgm:prSet/>
      <dgm:spPr/>
      <dgm:t>
        <a:bodyPr/>
        <a:lstStyle/>
        <a:p>
          <a:endParaRPr lang="en-GB"/>
        </a:p>
      </dgm:t>
    </dgm:pt>
    <dgm:pt modelId="{9E465AE3-1394-450F-82A3-CF4727120627}" type="sibTrans" cxnId="{443BFEBA-8C6F-4B0D-B09B-1E72BCF0E64A}">
      <dgm:prSet/>
      <dgm:spPr/>
      <dgm:t>
        <a:bodyPr/>
        <a:lstStyle/>
        <a:p>
          <a:endParaRPr lang="en-GB"/>
        </a:p>
      </dgm:t>
    </dgm:pt>
    <dgm:pt modelId="{CBEB62A0-B7EE-4C1F-A745-5B7E0B29F73D}">
      <dgm:prSet/>
      <dgm:spPr/>
      <dgm:t>
        <a:bodyPr/>
        <a:lstStyle/>
        <a:p>
          <a:r>
            <a:rPr lang="en-GB" dirty="0"/>
            <a:t>Wants to know:</a:t>
          </a:r>
        </a:p>
      </dgm:t>
    </dgm:pt>
    <dgm:pt modelId="{632BBF38-C518-41EC-B67D-A383C3BB295C}" type="parTrans" cxnId="{89695831-0EE4-4CCD-AE63-CED62A0CCC03}">
      <dgm:prSet/>
      <dgm:spPr/>
      <dgm:t>
        <a:bodyPr/>
        <a:lstStyle/>
        <a:p>
          <a:endParaRPr lang="en-GB"/>
        </a:p>
      </dgm:t>
    </dgm:pt>
    <dgm:pt modelId="{9CCCB6D7-F556-4BC7-8ED6-685A265BEB2A}" type="sibTrans" cxnId="{89695831-0EE4-4CCD-AE63-CED62A0CCC03}">
      <dgm:prSet/>
      <dgm:spPr/>
      <dgm:t>
        <a:bodyPr/>
        <a:lstStyle/>
        <a:p>
          <a:endParaRPr lang="en-GB"/>
        </a:p>
      </dgm:t>
    </dgm:pt>
    <dgm:pt modelId="{0942007A-79E0-41B0-B9B8-D1E3A478BEF2}">
      <dgm:prSet custT="1"/>
      <dgm:spPr/>
      <dgm:t>
        <a:bodyPr/>
        <a:lstStyle/>
        <a:p>
          <a:r>
            <a:rPr lang="en-GB" sz="1400" dirty="0"/>
            <a:t>Which product to buy</a:t>
          </a:r>
        </a:p>
      </dgm:t>
    </dgm:pt>
    <dgm:pt modelId="{EEB746C7-FE2D-4158-B4BF-7723AED3CEE8}" type="parTrans" cxnId="{AF3517A1-E5BE-445F-B25F-38B7DEAE8359}">
      <dgm:prSet/>
      <dgm:spPr/>
      <dgm:t>
        <a:bodyPr/>
        <a:lstStyle/>
        <a:p>
          <a:endParaRPr lang="en-GB"/>
        </a:p>
      </dgm:t>
    </dgm:pt>
    <dgm:pt modelId="{5E8A1E39-B0BE-4A8E-A404-88C6893BEF52}" type="sibTrans" cxnId="{AF3517A1-E5BE-445F-B25F-38B7DEAE8359}">
      <dgm:prSet/>
      <dgm:spPr/>
      <dgm:t>
        <a:bodyPr/>
        <a:lstStyle/>
        <a:p>
          <a:endParaRPr lang="en-GB"/>
        </a:p>
      </dgm:t>
    </dgm:pt>
    <dgm:pt modelId="{D11D538C-7FD6-4A56-9F9C-7881A809B233}">
      <dgm:prSet custT="1"/>
      <dgm:spPr/>
      <dgm:t>
        <a:bodyPr/>
        <a:lstStyle/>
        <a:p>
          <a:r>
            <a:rPr lang="en-GB" sz="1400" dirty="0"/>
            <a:t>How to use it securely</a:t>
          </a:r>
        </a:p>
      </dgm:t>
    </dgm:pt>
    <dgm:pt modelId="{482C8DFD-EA27-4A9F-86F5-672D90B3EA87}" type="parTrans" cxnId="{0C4D4A19-6E6B-4D87-8DFE-4473E7A66F0F}">
      <dgm:prSet/>
      <dgm:spPr/>
      <dgm:t>
        <a:bodyPr/>
        <a:lstStyle/>
        <a:p>
          <a:endParaRPr lang="en-GB"/>
        </a:p>
      </dgm:t>
    </dgm:pt>
    <dgm:pt modelId="{6A1F6F62-66BC-4727-9C53-FFD521480E6E}" type="sibTrans" cxnId="{0C4D4A19-6E6B-4D87-8DFE-4473E7A66F0F}">
      <dgm:prSet/>
      <dgm:spPr/>
      <dgm:t>
        <a:bodyPr/>
        <a:lstStyle/>
        <a:p>
          <a:endParaRPr lang="en-GB"/>
        </a:p>
      </dgm:t>
    </dgm:pt>
    <dgm:pt modelId="{75694044-7321-4C02-BDF9-2AFAFE112545}" type="pres">
      <dgm:prSet presAssocID="{13452751-CF65-4C4F-B5CE-454025776E9B}" presName="Name0" presStyleCnt="0">
        <dgm:presLayoutVars>
          <dgm:dir/>
          <dgm:animLvl val="lvl"/>
          <dgm:resizeHandles val="exact"/>
        </dgm:presLayoutVars>
      </dgm:prSet>
      <dgm:spPr/>
    </dgm:pt>
    <dgm:pt modelId="{1CC65467-1604-4DF5-A34C-A8B57B6360AF}" type="pres">
      <dgm:prSet presAssocID="{9BD55BF5-39BE-4D55-B623-EB23B0CAC38D}" presName="linNode" presStyleCnt="0"/>
      <dgm:spPr/>
    </dgm:pt>
    <dgm:pt modelId="{7AB3B5EC-C597-4BAF-BF49-C16A4B625744}" type="pres">
      <dgm:prSet presAssocID="{9BD55BF5-39BE-4D55-B623-EB23B0CAC38D}" presName="parentText" presStyleLbl="node1" presStyleIdx="0" presStyleCnt="3">
        <dgm:presLayoutVars>
          <dgm:chMax val="1"/>
          <dgm:bulletEnabled val="1"/>
        </dgm:presLayoutVars>
      </dgm:prSet>
      <dgm:spPr/>
    </dgm:pt>
    <dgm:pt modelId="{391737B1-5DCE-41FB-9CBA-3E570A606F9A}" type="pres">
      <dgm:prSet presAssocID="{9BD55BF5-39BE-4D55-B623-EB23B0CAC38D}" presName="descendantText" presStyleLbl="alignAccFollowNode1" presStyleIdx="0" presStyleCnt="3">
        <dgm:presLayoutVars>
          <dgm:bulletEnabled val="1"/>
        </dgm:presLayoutVars>
      </dgm:prSet>
      <dgm:spPr/>
    </dgm:pt>
    <dgm:pt modelId="{715D917A-CCC5-48FA-9946-D3004F58A736}" type="pres">
      <dgm:prSet presAssocID="{730D9F29-572E-42FC-AA5A-0D15A50AE1A1}" presName="sp" presStyleCnt="0"/>
      <dgm:spPr/>
    </dgm:pt>
    <dgm:pt modelId="{B420DAC1-4085-496F-881E-35D00C9D7E9C}" type="pres">
      <dgm:prSet presAssocID="{CBEB62A0-B7EE-4C1F-A745-5B7E0B29F73D}" presName="linNode" presStyleCnt="0"/>
      <dgm:spPr/>
    </dgm:pt>
    <dgm:pt modelId="{D745988B-1424-4FF3-8DDA-339DB9665313}" type="pres">
      <dgm:prSet presAssocID="{CBEB62A0-B7EE-4C1F-A745-5B7E0B29F73D}" presName="parentText" presStyleLbl="node1" presStyleIdx="1" presStyleCnt="3">
        <dgm:presLayoutVars>
          <dgm:chMax val="1"/>
          <dgm:bulletEnabled val="1"/>
        </dgm:presLayoutVars>
      </dgm:prSet>
      <dgm:spPr/>
    </dgm:pt>
    <dgm:pt modelId="{C5417C84-710D-4936-8378-092BAF52A4B1}" type="pres">
      <dgm:prSet presAssocID="{CBEB62A0-B7EE-4C1F-A745-5B7E0B29F73D}" presName="descendantText" presStyleLbl="alignAccFollowNode1" presStyleIdx="1" presStyleCnt="3">
        <dgm:presLayoutVars>
          <dgm:bulletEnabled val="1"/>
        </dgm:presLayoutVars>
      </dgm:prSet>
      <dgm:spPr/>
    </dgm:pt>
    <dgm:pt modelId="{DD93E214-FB0B-44FB-849A-AF1E88B32511}" type="pres">
      <dgm:prSet presAssocID="{9CCCB6D7-F556-4BC7-8ED6-685A265BEB2A}" presName="sp" presStyleCnt="0"/>
      <dgm:spPr/>
    </dgm:pt>
    <dgm:pt modelId="{2EC39E24-51D3-4406-BBE1-4842513853DA}" type="pres">
      <dgm:prSet presAssocID="{38818F4D-30D8-49D2-87E1-737CDB8E3809}" presName="linNode" presStyleCnt="0"/>
      <dgm:spPr/>
    </dgm:pt>
    <dgm:pt modelId="{5140A211-2A4D-485A-92B4-0137836702B8}" type="pres">
      <dgm:prSet presAssocID="{38818F4D-30D8-49D2-87E1-737CDB8E3809}" presName="parentText" presStyleLbl="node1" presStyleIdx="2" presStyleCnt="3">
        <dgm:presLayoutVars>
          <dgm:chMax val="1"/>
          <dgm:bulletEnabled val="1"/>
        </dgm:presLayoutVars>
      </dgm:prSet>
      <dgm:spPr/>
    </dgm:pt>
    <dgm:pt modelId="{C0E7395D-1650-4838-BB6D-4D17CF1AFD48}" type="pres">
      <dgm:prSet presAssocID="{38818F4D-30D8-49D2-87E1-737CDB8E3809}" presName="descendantText" presStyleLbl="alignAccFollowNode1" presStyleIdx="2" presStyleCnt="3">
        <dgm:presLayoutVars>
          <dgm:bulletEnabled val="1"/>
        </dgm:presLayoutVars>
      </dgm:prSet>
      <dgm:spPr/>
    </dgm:pt>
  </dgm:ptLst>
  <dgm:cxnLst>
    <dgm:cxn modelId="{D1DCDA0C-BB57-48EE-A105-2229666FD762}" type="presOf" srcId="{C9A581EC-854B-4AD2-AF0E-E9A16A1CA63F}" destId="{391737B1-5DCE-41FB-9CBA-3E570A606F9A}" srcOrd="0" destOrd="0" presId="urn:microsoft.com/office/officeart/2005/8/layout/vList5"/>
    <dgm:cxn modelId="{08A67F18-0813-4E5C-9EE2-2330ED1B5DD0}" srcId="{13452751-CF65-4C4F-B5CE-454025776E9B}" destId="{9BD55BF5-39BE-4D55-B623-EB23B0CAC38D}" srcOrd="0" destOrd="0" parTransId="{556C7A91-BD37-49EA-8276-09E3FF36C3F6}" sibTransId="{730D9F29-572E-42FC-AA5A-0D15A50AE1A1}"/>
    <dgm:cxn modelId="{0C4D4A19-6E6B-4D87-8DFE-4473E7A66F0F}" srcId="{CBEB62A0-B7EE-4C1F-A745-5B7E0B29F73D}" destId="{D11D538C-7FD6-4A56-9F9C-7881A809B233}" srcOrd="1" destOrd="0" parTransId="{482C8DFD-EA27-4A9F-86F5-672D90B3EA87}" sibTransId="{6A1F6F62-66BC-4727-9C53-FFD521480E6E}"/>
    <dgm:cxn modelId="{CB3F892A-8837-4A2B-8E76-7C857461E548}" type="presOf" srcId="{D11D538C-7FD6-4A56-9F9C-7881A809B233}" destId="{C5417C84-710D-4936-8378-092BAF52A4B1}" srcOrd="0" destOrd="1" presId="urn:microsoft.com/office/officeart/2005/8/layout/vList5"/>
    <dgm:cxn modelId="{89695831-0EE4-4CCD-AE63-CED62A0CCC03}" srcId="{13452751-CF65-4C4F-B5CE-454025776E9B}" destId="{CBEB62A0-B7EE-4C1F-A745-5B7E0B29F73D}" srcOrd="1" destOrd="0" parTransId="{632BBF38-C518-41EC-B67D-A383C3BB295C}" sibTransId="{9CCCB6D7-F556-4BC7-8ED6-685A265BEB2A}"/>
    <dgm:cxn modelId="{E6386461-4935-4517-83DE-EF982BD1C99E}" type="presOf" srcId="{9BD55BF5-39BE-4D55-B623-EB23B0CAC38D}" destId="{7AB3B5EC-C597-4BAF-BF49-C16A4B625744}" srcOrd="0" destOrd="0" presId="urn:microsoft.com/office/officeart/2005/8/layout/vList5"/>
    <dgm:cxn modelId="{B615076E-1772-4AAF-A32A-0280DE747138}" srcId="{38818F4D-30D8-49D2-87E1-737CDB8E3809}" destId="{53705AB8-7551-4644-A8B7-45556B79AFBB}" srcOrd="1" destOrd="0" parTransId="{D9BC447D-F6AA-41DC-ACB1-FFFA3C30B6B6}" sibTransId="{C068A5F1-ABA8-49CC-8F59-0D5D642AE478}"/>
    <dgm:cxn modelId="{E0517881-D0CD-4A40-937C-008AA4267DB4}" type="presOf" srcId="{38818F4D-30D8-49D2-87E1-737CDB8E3809}" destId="{5140A211-2A4D-485A-92B4-0137836702B8}" srcOrd="0" destOrd="0" presId="urn:microsoft.com/office/officeart/2005/8/layout/vList5"/>
    <dgm:cxn modelId="{1FE23483-AC0A-40A8-838A-2221563028DE}" srcId="{13452751-CF65-4C4F-B5CE-454025776E9B}" destId="{38818F4D-30D8-49D2-87E1-737CDB8E3809}" srcOrd="2" destOrd="0" parTransId="{799F624B-4992-45D5-B6A3-387AE1E797B4}" sibTransId="{58261F9B-A15E-4A87-ABDC-F0351E2CEAD8}"/>
    <dgm:cxn modelId="{79FB5788-D9D5-46D3-A92A-B6586F84FF31}" type="presOf" srcId="{13452751-CF65-4C4F-B5CE-454025776E9B}" destId="{75694044-7321-4C02-BDF9-2AFAFE112545}" srcOrd="0" destOrd="0" presId="urn:microsoft.com/office/officeart/2005/8/layout/vList5"/>
    <dgm:cxn modelId="{81E8EE89-D583-4E9A-AA4B-FF8B1BCFC05B}" type="presOf" srcId="{0942007A-79E0-41B0-B9B8-D1E3A478BEF2}" destId="{C5417C84-710D-4936-8378-092BAF52A4B1}" srcOrd="0" destOrd="0" presId="urn:microsoft.com/office/officeart/2005/8/layout/vList5"/>
    <dgm:cxn modelId="{8F1E248D-2DE6-44A3-ABF6-1B08F943DCAD}" srcId="{38818F4D-30D8-49D2-87E1-737CDB8E3809}" destId="{E6CBCC96-2791-41E4-8432-37B42C7A417A}" srcOrd="0" destOrd="0" parTransId="{4D9E31A6-8B1E-4227-B595-3BA7F0ED058D}" sibTransId="{81777BED-D223-402A-8E71-C67392D06212}"/>
    <dgm:cxn modelId="{AF3517A1-E5BE-445F-B25F-38B7DEAE8359}" srcId="{CBEB62A0-B7EE-4C1F-A745-5B7E0B29F73D}" destId="{0942007A-79E0-41B0-B9B8-D1E3A478BEF2}" srcOrd="0" destOrd="0" parTransId="{EEB746C7-FE2D-4158-B4BF-7723AED3CEE8}" sibTransId="{5E8A1E39-B0BE-4A8E-A404-88C6893BEF52}"/>
    <dgm:cxn modelId="{FFEC2DB1-E7E6-4AB9-9BF3-B8E032C007CE}" type="presOf" srcId="{E6CBCC96-2791-41E4-8432-37B42C7A417A}" destId="{C0E7395D-1650-4838-BB6D-4D17CF1AFD48}" srcOrd="0" destOrd="0" presId="urn:microsoft.com/office/officeart/2005/8/layout/vList5"/>
    <dgm:cxn modelId="{443BFEBA-8C6F-4B0D-B09B-1E72BCF0E64A}" srcId="{9BD55BF5-39BE-4D55-B623-EB23B0CAC38D}" destId="{C9A581EC-854B-4AD2-AF0E-E9A16A1CA63F}" srcOrd="0" destOrd="0" parTransId="{FC756D63-896A-4A42-AE9F-7D7952056AEF}" sibTransId="{9E465AE3-1394-450F-82A3-CF4727120627}"/>
    <dgm:cxn modelId="{6F3890C8-281F-4F8F-A600-ED0906FAE8A7}" type="presOf" srcId="{CBEB62A0-B7EE-4C1F-A745-5B7E0B29F73D}" destId="{D745988B-1424-4FF3-8DDA-339DB9665313}" srcOrd="0" destOrd="0" presId="urn:microsoft.com/office/officeart/2005/8/layout/vList5"/>
    <dgm:cxn modelId="{A17291FB-CA85-4DDC-B3AA-3AAE470A87CB}" type="presOf" srcId="{53705AB8-7551-4644-A8B7-45556B79AFBB}" destId="{C0E7395D-1650-4838-BB6D-4D17CF1AFD48}" srcOrd="0" destOrd="1" presId="urn:microsoft.com/office/officeart/2005/8/layout/vList5"/>
    <dgm:cxn modelId="{504C281A-CED9-43E2-BBB8-F56C57C5BE5E}" type="presParOf" srcId="{75694044-7321-4C02-BDF9-2AFAFE112545}" destId="{1CC65467-1604-4DF5-A34C-A8B57B6360AF}" srcOrd="0" destOrd="0" presId="urn:microsoft.com/office/officeart/2005/8/layout/vList5"/>
    <dgm:cxn modelId="{9F39CB61-ED48-420D-AFB0-7FEB98ADECCF}" type="presParOf" srcId="{1CC65467-1604-4DF5-A34C-A8B57B6360AF}" destId="{7AB3B5EC-C597-4BAF-BF49-C16A4B625744}" srcOrd="0" destOrd="0" presId="urn:microsoft.com/office/officeart/2005/8/layout/vList5"/>
    <dgm:cxn modelId="{BBEC39F0-C6C9-4A22-99BC-33C7E9747FF3}" type="presParOf" srcId="{1CC65467-1604-4DF5-A34C-A8B57B6360AF}" destId="{391737B1-5DCE-41FB-9CBA-3E570A606F9A}" srcOrd="1" destOrd="0" presId="urn:microsoft.com/office/officeart/2005/8/layout/vList5"/>
    <dgm:cxn modelId="{117270C7-127F-4635-8368-AF2EE0623A9A}" type="presParOf" srcId="{75694044-7321-4C02-BDF9-2AFAFE112545}" destId="{715D917A-CCC5-48FA-9946-D3004F58A736}" srcOrd="1" destOrd="0" presId="urn:microsoft.com/office/officeart/2005/8/layout/vList5"/>
    <dgm:cxn modelId="{8AE55787-068E-4052-882E-0DDEBD6D10E6}" type="presParOf" srcId="{75694044-7321-4C02-BDF9-2AFAFE112545}" destId="{B420DAC1-4085-496F-881E-35D00C9D7E9C}" srcOrd="2" destOrd="0" presId="urn:microsoft.com/office/officeart/2005/8/layout/vList5"/>
    <dgm:cxn modelId="{6A247CBB-A0ED-402B-A6B7-9C63DD8C623B}" type="presParOf" srcId="{B420DAC1-4085-496F-881E-35D00C9D7E9C}" destId="{D745988B-1424-4FF3-8DDA-339DB9665313}" srcOrd="0" destOrd="0" presId="urn:microsoft.com/office/officeart/2005/8/layout/vList5"/>
    <dgm:cxn modelId="{BBBF6733-0A08-47B8-A852-DB598FEE87B0}" type="presParOf" srcId="{B420DAC1-4085-496F-881E-35D00C9D7E9C}" destId="{C5417C84-710D-4936-8378-092BAF52A4B1}" srcOrd="1" destOrd="0" presId="urn:microsoft.com/office/officeart/2005/8/layout/vList5"/>
    <dgm:cxn modelId="{C543340B-ED50-455B-BC0A-411E27814CAE}" type="presParOf" srcId="{75694044-7321-4C02-BDF9-2AFAFE112545}" destId="{DD93E214-FB0B-44FB-849A-AF1E88B32511}" srcOrd="3" destOrd="0" presId="urn:microsoft.com/office/officeart/2005/8/layout/vList5"/>
    <dgm:cxn modelId="{EC8D7A97-6C9B-4164-BB88-A7D0DCEB5C29}" type="presParOf" srcId="{75694044-7321-4C02-BDF9-2AFAFE112545}" destId="{2EC39E24-51D3-4406-BBE1-4842513853DA}" srcOrd="4" destOrd="0" presId="urn:microsoft.com/office/officeart/2005/8/layout/vList5"/>
    <dgm:cxn modelId="{DDFC18F6-CA1C-49E9-9498-A4CEC19A5ECF}" type="presParOf" srcId="{2EC39E24-51D3-4406-BBE1-4842513853DA}" destId="{5140A211-2A4D-485A-92B4-0137836702B8}" srcOrd="0" destOrd="0" presId="urn:microsoft.com/office/officeart/2005/8/layout/vList5"/>
    <dgm:cxn modelId="{BDBE253F-87B7-4224-963D-FD35702AE8C0}" type="presParOf" srcId="{2EC39E24-51D3-4406-BBE1-4842513853DA}" destId="{C0E7395D-1650-4838-BB6D-4D17CF1AFD48}" srcOrd="1"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7B5544-EA44-4394-AD61-C91856C19A4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67B28BE7-F355-4D25-A10F-D033FB0D9E70}">
      <dgm:prSet phldrT="[Text]" custT="1"/>
      <dgm:spPr/>
      <dgm:t>
        <a:bodyPr/>
        <a:lstStyle/>
        <a:p>
          <a:r>
            <a:rPr lang="en-GB" sz="1500" dirty="0"/>
            <a:t>Knows:</a:t>
          </a:r>
        </a:p>
      </dgm:t>
    </dgm:pt>
    <dgm:pt modelId="{CE5D4FB0-1D8B-49A6-A38E-24DB8865A972}" type="parTrans" cxnId="{6331FDD9-537B-482C-8FA8-ECAD62D654FE}">
      <dgm:prSet/>
      <dgm:spPr/>
      <dgm:t>
        <a:bodyPr/>
        <a:lstStyle/>
        <a:p>
          <a:endParaRPr lang="en-GB"/>
        </a:p>
      </dgm:t>
    </dgm:pt>
    <dgm:pt modelId="{20377A33-F3D9-4924-8A60-17AB318B042B}" type="sibTrans" cxnId="{6331FDD9-537B-482C-8FA8-ECAD62D654FE}">
      <dgm:prSet/>
      <dgm:spPr/>
      <dgm:t>
        <a:bodyPr/>
        <a:lstStyle/>
        <a:p>
          <a:endParaRPr lang="en-GB"/>
        </a:p>
      </dgm:t>
    </dgm:pt>
    <dgm:pt modelId="{A7D95096-24C7-4D73-B054-41BC945B1BDC}">
      <dgm:prSet phldrT="[Text]" custT="1"/>
      <dgm:spPr/>
      <dgm:t>
        <a:bodyPr/>
        <a:lstStyle/>
        <a:p>
          <a:r>
            <a:rPr lang="en-GB" sz="1500" dirty="0"/>
            <a:t>Doesn’t know</a:t>
          </a:r>
        </a:p>
      </dgm:t>
    </dgm:pt>
    <dgm:pt modelId="{48F8D249-4544-4328-9630-2669627BB822}" type="parTrans" cxnId="{E230D57C-695F-4E25-AFA4-70A570D28A8F}">
      <dgm:prSet/>
      <dgm:spPr/>
      <dgm:t>
        <a:bodyPr/>
        <a:lstStyle/>
        <a:p>
          <a:endParaRPr lang="en-GB"/>
        </a:p>
      </dgm:t>
    </dgm:pt>
    <dgm:pt modelId="{16E97B06-53B5-414E-8B92-DE854EDE76E7}" type="sibTrans" cxnId="{E230D57C-695F-4E25-AFA4-70A570D28A8F}">
      <dgm:prSet/>
      <dgm:spPr/>
      <dgm:t>
        <a:bodyPr/>
        <a:lstStyle/>
        <a:p>
          <a:endParaRPr lang="en-GB"/>
        </a:p>
      </dgm:t>
    </dgm:pt>
    <dgm:pt modelId="{1CD00CFF-148B-4C8F-A5B5-94720FFF7D2E}">
      <dgm:prSet custT="1"/>
      <dgm:spPr/>
      <dgm:t>
        <a:bodyPr/>
        <a:lstStyle/>
        <a:p>
          <a:r>
            <a:rPr lang="en-GB" sz="1400" dirty="0"/>
            <a:t>All about the product</a:t>
          </a:r>
        </a:p>
      </dgm:t>
    </dgm:pt>
    <dgm:pt modelId="{F1BEB005-C443-49DC-990A-12BAD44E23CF}" type="parTrans" cxnId="{91BADCB2-A708-4EB1-86C5-14FBDC11F30A}">
      <dgm:prSet/>
      <dgm:spPr/>
      <dgm:t>
        <a:bodyPr/>
        <a:lstStyle/>
        <a:p>
          <a:endParaRPr lang="en-GB"/>
        </a:p>
      </dgm:t>
    </dgm:pt>
    <dgm:pt modelId="{5B3F1F08-C5E5-4DE9-BD91-F52E2B36CA42}" type="sibTrans" cxnId="{91BADCB2-A708-4EB1-86C5-14FBDC11F30A}">
      <dgm:prSet/>
      <dgm:spPr/>
      <dgm:t>
        <a:bodyPr/>
        <a:lstStyle/>
        <a:p>
          <a:endParaRPr lang="en-GB"/>
        </a:p>
      </dgm:t>
    </dgm:pt>
    <dgm:pt modelId="{ABA0B177-A9C3-4E96-B495-F1BB17E7B564}">
      <dgm:prSet custT="1"/>
      <dgm:spPr/>
      <dgm:t>
        <a:bodyPr/>
        <a:lstStyle/>
        <a:p>
          <a:r>
            <a:rPr lang="en-GB" sz="1500" dirty="0"/>
            <a:t>Wants to know:</a:t>
          </a:r>
        </a:p>
      </dgm:t>
    </dgm:pt>
    <dgm:pt modelId="{B2BCDC6E-62B9-4FCA-9D0E-2D0D62A707AF}" type="parTrans" cxnId="{A664330F-8CA2-4878-A04E-76E3954697F9}">
      <dgm:prSet/>
      <dgm:spPr/>
      <dgm:t>
        <a:bodyPr/>
        <a:lstStyle/>
        <a:p>
          <a:endParaRPr lang="en-GB"/>
        </a:p>
      </dgm:t>
    </dgm:pt>
    <dgm:pt modelId="{28EEB99B-17F1-43A3-AC01-64DB5CB6D1E3}" type="sibTrans" cxnId="{A664330F-8CA2-4878-A04E-76E3954697F9}">
      <dgm:prSet/>
      <dgm:spPr/>
      <dgm:t>
        <a:bodyPr/>
        <a:lstStyle/>
        <a:p>
          <a:endParaRPr lang="en-GB"/>
        </a:p>
      </dgm:t>
    </dgm:pt>
    <dgm:pt modelId="{0D366E03-3C4D-4984-972B-177963A3775D}">
      <dgm:prSet custT="1"/>
      <dgm:spPr/>
      <dgm:t>
        <a:bodyPr/>
        <a:lstStyle/>
        <a:p>
          <a:r>
            <a:rPr lang="en-GB" sz="1400" dirty="0"/>
            <a:t>Product is secure enough for its market?</a:t>
          </a:r>
        </a:p>
      </dgm:t>
    </dgm:pt>
    <dgm:pt modelId="{568351B0-AADB-47F3-9574-C54908B19588}" type="parTrans" cxnId="{0FAA3470-681C-42D8-A2E5-E6CFD17F8F10}">
      <dgm:prSet/>
      <dgm:spPr/>
      <dgm:t>
        <a:bodyPr/>
        <a:lstStyle/>
        <a:p>
          <a:endParaRPr lang="en-GB"/>
        </a:p>
      </dgm:t>
    </dgm:pt>
    <dgm:pt modelId="{9F7CF6D6-F091-4D1F-97A2-A7B96D553C9C}" type="sibTrans" cxnId="{0FAA3470-681C-42D8-A2E5-E6CFD17F8F10}">
      <dgm:prSet/>
      <dgm:spPr/>
      <dgm:t>
        <a:bodyPr/>
        <a:lstStyle/>
        <a:p>
          <a:endParaRPr lang="en-GB"/>
        </a:p>
      </dgm:t>
    </dgm:pt>
    <dgm:pt modelId="{A1832EB8-4E85-43E0-A72F-846029B53733}">
      <dgm:prSet custT="1"/>
      <dgm:spPr/>
      <dgm:t>
        <a:bodyPr/>
        <a:lstStyle/>
        <a:p>
          <a:r>
            <a:rPr lang="en-GB" sz="1400" dirty="0"/>
            <a:t>Limitations on secure usage</a:t>
          </a:r>
        </a:p>
      </dgm:t>
    </dgm:pt>
    <dgm:pt modelId="{F90F37A9-81D8-4F8B-B8D3-32C201C27254}" type="parTrans" cxnId="{C56FD475-81C8-47D8-967F-1515951768D2}">
      <dgm:prSet/>
      <dgm:spPr/>
      <dgm:t>
        <a:bodyPr/>
        <a:lstStyle/>
        <a:p>
          <a:endParaRPr lang="en-GB"/>
        </a:p>
      </dgm:t>
    </dgm:pt>
    <dgm:pt modelId="{C5D1033B-A3DB-42E4-9C08-E95FBEBC74CA}" type="sibTrans" cxnId="{C56FD475-81C8-47D8-967F-1515951768D2}">
      <dgm:prSet/>
      <dgm:spPr/>
      <dgm:t>
        <a:bodyPr/>
        <a:lstStyle/>
        <a:p>
          <a:endParaRPr lang="en-GB"/>
        </a:p>
      </dgm:t>
    </dgm:pt>
    <dgm:pt modelId="{E6DC57D3-5F7F-48A6-B64E-DDD72E746E5D}">
      <dgm:prSet phldrT="[Text]" custT="1"/>
      <dgm:spPr/>
      <dgm:t>
        <a:bodyPr/>
        <a:lstStyle/>
        <a:p>
          <a:r>
            <a:rPr lang="en-GB" sz="1400" dirty="0"/>
            <a:t>Usage environment</a:t>
          </a:r>
        </a:p>
      </dgm:t>
    </dgm:pt>
    <dgm:pt modelId="{53370707-9DDB-4E3F-84C9-524C727B06A4}" type="parTrans" cxnId="{A3D0B8A2-F5AA-45B9-AE31-DB553C580752}">
      <dgm:prSet/>
      <dgm:spPr/>
      <dgm:t>
        <a:bodyPr/>
        <a:lstStyle/>
        <a:p>
          <a:endParaRPr lang="en-GB"/>
        </a:p>
      </dgm:t>
    </dgm:pt>
    <dgm:pt modelId="{2247A981-5493-4B2E-965C-32DB585EA6FF}" type="sibTrans" cxnId="{A3D0B8A2-F5AA-45B9-AE31-DB553C580752}">
      <dgm:prSet/>
      <dgm:spPr/>
      <dgm:t>
        <a:bodyPr/>
        <a:lstStyle/>
        <a:p>
          <a:endParaRPr lang="en-GB"/>
        </a:p>
      </dgm:t>
    </dgm:pt>
    <dgm:pt modelId="{CE7DABF5-6E33-47A7-B0B0-EA5F288DCC52}">
      <dgm:prSet phldrT="[Text]" custT="1"/>
      <dgm:spPr/>
      <dgm:t>
        <a:bodyPr/>
        <a:lstStyle/>
        <a:p>
          <a:r>
            <a:rPr lang="en-GB" sz="1400" dirty="0">
              <a:solidFill>
                <a:srgbClr val="FF0000"/>
              </a:solidFill>
            </a:rPr>
            <a:t>About security</a:t>
          </a:r>
        </a:p>
      </dgm:t>
    </dgm:pt>
    <dgm:pt modelId="{4C349CC9-D062-48AA-8150-62C7DA07CDC2}" type="parTrans" cxnId="{9BDB1205-61D5-412D-9F1F-8E6B00D1BBB5}">
      <dgm:prSet/>
      <dgm:spPr/>
      <dgm:t>
        <a:bodyPr/>
        <a:lstStyle/>
        <a:p>
          <a:endParaRPr lang="en-GB"/>
        </a:p>
      </dgm:t>
    </dgm:pt>
    <dgm:pt modelId="{9347E743-64DD-4862-B87A-CA3CA90B9EB8}" type="sibTrans" cxnId="{9BDB1205-61D5-412D-9F1F-8E6B00D1BBB5}">
      <dgm:prSet/>
      <dgm:spPr/>
      <dgm:t>
        <a:bodyPr/>
        <a:lstStyle/>
        <a:p>
          <a:endParaRPr lang="en-GB"/>
        </a:p>
      </dgm:t>
    </dgm:pt>
    <dgm:pt modelId="{E86F7D55-26A0-475F-B6DB-AF33CCE7E56F}" type="pres">
      <dgm:prSet presAssocID="{677B5544-EA44-4394-AD61-C91856C19A4C}" presName="Name0" presStyleCnt="0">
        <dgm:presLayoutVars>
          <dgm:dir/>
          <dgm:animLvl val="lvl"/>
          <dgm:resizeHandles val="exact"/>
        </dgm:presLayoutVars>
      </dgm:prSet>
      <dgm:spPr/>
    </dgm:pt>
    <dgm:pt modelId="{481FA5D2-18C0-4C16-9E7B-438EF9FC942A}" type="pres">
      <dgm:prSet presAssocID="{67B28BE7-F355-4D25-A10F-D033FB0D9E70}" presName="linNode" presStyleCnt="0"/>
      <dgm:spPr/>
    </dgm:pt>
    <dgm:pt modelId="{2F94960D-483A-4665-8E00-6AD02D92F4C8}" type="pres">
      <dgm:prSet presAssocID="{67B28BE7-F355-4D25-A10F-D033FB0D9E70}" presName="parentText" presStyleLbl="node1" presStyleIdx="0" presStyleCnt="3">
        <dgm:presLayoutVars>
          <dgm:chMax val="1"/>
          <dgm:bulletEnabled val="1"/>
        </dgm:presLayoutVars>
      </dgm:prSet>
      <dgm:spPr/>
    </dgm:pt>
    <dgm:pt modelId="{F2628FF3-7444-4DF9-8B8B-A5E30684AAC9}" type="pres">
      <dgm:prSet presAssocID="{67B28BE7-F355-4D25-A10F-D033FB0D9E70}" presName="descendantText" presStyleLbl="alignAccFollowNode1" presStyleIdx="0" presStyleCnt="3">
        <dgm:presLayoutVars>
          <dgm:bulletEnabled val="1"/>
        </dgm:presLayoutVars>
      </dgm:prSet>
      <dgm:spPr/>
    </dgm:pt>
    <dgm:pt modelId="{D2CFA417-B881-495B-B855-5A0276159B00}" type="pres">
      <dgm:prSet presAssocID="{20377A33-F3D9-4924-8A60-17AB318B042B}" presName="sp" presStyleCnt="0"/>
      <dgm:spPr/>
    </dgm:pt>
    <dgm:pt modelId="{C45B1B19-2559-4D12-B091-97D166EF1E35}" type="pres">
      <dgm:prSet presAssocID="{ABA0B177-A9C3-4E96-B495-F1BB17E7B564}" presName="linNode" presStyleCnt="0"/>
      <dgm:spPr/>
    </dgm:pt>
    <dgm:pt modelId="{5825A509-E9AC-4981-A74C-DB454BA99D39}" type="pres">
      <dgm:prSet presAssocID="{ABA0B177-A9C3-4E96-B495-F1BB17E7B564}" presName="parentText" presStyleLbl="node1" presStyleIdx="1" presStyleCnt="3">
        <dgm:presLayoutVars>
          <dgm:chMax val="1"/>
          <dgm:bulletEnabled val="1"/>
        </dgm:presLayoutVars>
      </dgm:prSet>
      <dgm:spPr/>
    </dgm:pt>
    <dgm:pt modelId="{A238DAD1-A095-41E3-B87E-D66BD3FFB606}" type="pres">
      <dgm:prSet presAssocID="{ABA0B177-A9C3-4E96-B495-F1BB17E7B564}" presName="descendantText" presStyleLbl="alignAccFollowNode1" presStyleIdx="1" presStyleCnt="3" custScaleY="97340">
        <dgm:presLayoutVars>
          <dgm:bulletEnabled val="1"/>
        </dgm:presLayoutVars>
      </dgm:prSet>
      <dgm:spPr/>
    </dgm:pt>
    <dgm:pt modelId="{FDD7B34C-BF5F-4277-B4BD-9F2FD1F1458D}" type="pres">
      <dgm:prSet presAssocID="{28EEB99B-17F1-43A3-AC01-64DB5CB6D1E3}" presName="sp" presStyleCnt="0"/>
      <dgm:spPr/>
    </dgm:pt>
    <dgm:pt modelId="{9D766047-A82E-441C-A909-F56D690FC5C2}" type="pres">
      <dgm:prSet presAssocID="{A7D95096-24C7-4D73-B054-41BC945B1BDC}" presName="linNode" presStyleCnt="0"/>
      <dgm:spPr/>
    </dgm:pt>
    <dgm:pt modelId="{23B37E6C-9831-4242-9827-5D03BECB4211}" type="pres">
      <dgm:prSet presAssocID="{A7D95096-24C7-4D73-B054-41BC945B1BDC}" presName="parentText" presStyleLbl="node1" presStyleIdx="2" presStyleCnt="3">
        <dgm:presLayoutVars>
          <dgm:chMax val="1"/>
          <dgm:bulletEnabled val="1"/>
        </dgm:presLayoutVars>
      </dgm:prSet>
      <dgm:spPr/>
    </dgm:pt>
    <dgm:pt modelId="{8739734A-FA71-4FB1-8171-60FBD0405206}" type="pres">
      <dgm:prSet presAssocID="{A7D95096-24C7-4D73-B054-41BC945B1BDC}" presName="descendantText" presStyleLbl="alignAccFollowNode1" presStyleIdx="2" presStyleCnt="3">
        <dgm:presLayoutVars>
          <dgm:bulletEnabled val="1"/>
        </dgm:presLayoutVars>
      </dgm:prSet>
      <dgm:spPr/>
    </dgm:pt>
  </dgm:ptLst>
  <dgm:cxnLst>
    <dgm:cxn modelId="{9BDB1205-61D5-412D-9F1F-8E6B00D1BBB5}" srcId="{A7D95096-24C7-4D73-B054-41BC945B1BDC}" destId="{CE7DABF5-6E33-47A7-B0B0-EA5F288DCC52}" srcOrd="1" destOrd="0" parTransId="{4C349CC9-D062-48AA-8150-62C7DA07CDC2}" sibTransId="{9347E743-64DD-4862-B87A-CA3CA90B9EB8}"/>
    <dgm:cxn modelId="{A664330F-8CA2-4878-A04E-76E3954697F9}" srcId="{677B5544-EA44-4394-AD61-C91856C19A4C}" destId="{ABA0B177-A9C3-4E96-B495-F1BB17E7B564}" srcOrd="1" destOrd="0" parTransId="{B2BCDC6E-62B9-4FCA-9D0E-2D0D62A707AF}" sibTransId="{28EEB99B-17F1-43A3-AC01-64DB5CB6D1E3}"/>
    <dgm:cxn modelId="{2A01924B-3121-4E60-B233-679660EFEDB2}" type="presOf" srcId="{1CD00CFF-148B-4C8F-A5B5-94720FFF7D2E}" destId="{F2628FF3-7444-4DF9-8B8B-A5E30684AAC9}" srcOrd="0" destOrd="0" presId="urn:microsoft.com/office/officeart/2005/8/layout/vList5"/>
    <dgm:cxn modelId="{0FAA3470-681C-42D8-A2E5-E6CFD17F8F10}" srcId="{ABA0B177-A9C3-4E96-B495-F1BB17E7B564}" destId="{0D366E03-3C4D-4984-972B-177963A3775D}" srcOrd="0" destOrd="0" parTransId="{568351B0-AADB-47F3-9574-C54908B19588}" sibTransId="{9F7CF6D6-F091-4D1F-97A2-A7B96D553C9C}"/>
    <dgm:cxn modelId="{C56FD475-81C8-47D8-967F-1515951768D2}" srcId="{ABA0B177-A9C3-4E96-B495-F1BB17E7B564}" destId="{A1832EB8-4E85-43E0-A72F-846029B53733}" srcOrd="1" destOrd="0" parTransId="{F90F37A9-81D8-4F8B-B8D3-32C201C27254}" sibTransId="{C5D1033B-A3DB-42E4-9C08-E95FBEBC74CA}"/>
    <dgm:cxn modelId="{73A7B759-9975-400D-AC2A-5C1FAE17E2A0}" type="presOf" srcId="{0D366E03-3C4D-4984-972B-177963A3775D}" destId="{A238DAD1-A095-41E3-B87E-D66BD3FFB606}" srcOrd="0" destOrd="0" presId="urn:microsoft.com/office/officeart/2005/8/layout/vList5"/>
    <dgm:cxn modelId="{8674847B-44BC-4A46-8695-815390485C87}" type="presOf" srcId="{A7D95096-24C7-4D73-B054-41BC945B1BDC}" destId="{23B37E6C-9831-4242-9827-5D03BECB4211}" srcOrd="0" destOrd="0" presId="urn:microsoft.com/office/officeart/2005/8/layout/vList5"/>
    <dgm:cxn modelId="{E230D57C-695F-4E25-AFA4-70A570D28A8F}" srcId="{677B5544-EA44-4394-AD61-C91856C19A4C}" destId="{A7D95096-24C7-4D73-B054-41BC945B1BDC}" srcOrd="2" destOrd="0" parTransId="{48F8D249-4544-4328-9630-2669627BB822}" sibTransId="{16E97B06-53B5-414E-8B92-DE854EDE76E7}"/>
    <dgm:cxn modelId="{54450880-EB13-4FB1-9C51-3C566968904E}" type="presOf" srcId="{ABA0B177-A9C3-4E96-B495-F1BB17E7B564}" destId="{5825A509-E9AC-4981-A74C-DB454BA99D39}" srcOrd="0" destOrd="0" presId="urn:microsoft.com/office/officeart/2005/8/layout/vList5"/>
    <dgm:cxn modelId="{ECFBC693-BE2E-4DDC-92BF-311E080A0848}" type="presOf" srcId="{677B5544-EA44-4394-AD61-C91856C19A4C}" destId="{E86F7D55-26A0-475F-B6DB-AF33CCE7E56F}" srcOrd="0" destOrd="0" presId="urn:microsoft.com/office/officeart/2005/8/layout/vList5"/>
    <dgm:cxn modelId="{A3D0B8A2-F5AA-45B9-AE31-DB553C580752}" srcId="{A7D95096-24C7-4D73-B054-41BC945B1BDC}" destId="{E6DC57D3-5F7F-48A6-B64E-DDD72E746E5D}" srcOrd="0" destOrd="0" parTransId="{53370707-9DDB-4E3F-84C9-524C727B06A4}" sibTransId="{2247A981-5493-4B2E-965C-32DB585EA6FF}"/>
    <dgm:cxn modelId="{91BADCB2-A708-4EB1-86C5-14FBDC11F30A}" srcId="{67B28BE7-F355-4D25-A10F-D033FB0D9E70}" destId="{1CD00CFF-148B-4C8F-A5B5-94720FFF7D2E}" srcOrd="0" destOrd="0" parTransId="{F1BEB005-C443-49DC-990A-12BAD44E23CF}" sibTransId="{5B3F1F08-C5E5-4DE9-BD91-F52E2B36CA42}"/>
    <dgm:cxn modelId="{018AF9B3-34C9-477A-B29E-85E5BAFAACCD}" type="presOf" srcId="{CE7DABF5-6E33-47A7-B0B0-EA5F288DCC52}" destId="{8739734A-FA71-4FB1-8171-60FBD0405206}" srcOrd="0" destOrd="1" presId="urn:microsoft.com/office/officeart/2005/8/layout/vList5"/>
    <dgm:cxn modelId="{7F4C3AC5-19C8-4340-9BA0-599DC86F3F19}" type="presOf" srcId="{67B28BE7-F355-4D25-A10F-D033FB0D9E70}" destId="{2F94960D-483A-4665-8E00-6AD02D92F4C8}" srcOrd="0" destOrd="0" presId="urn:microsoft.com/office/officeart/2005/8/layout/vList5"/>
    <dgm:cxn modelId="{6331FDD9-537B-482C-8FA8-ECAD62D654FE}" srcId="{677B5544-EA44-4394-AD61-C91856C19A4C}" destId="{67B28BE7-F355-4D25-A10F-D033FB0D9E70}" srcOrd="0" destOrd="0" parTransId="{CE5D4FB0-1D8B-49A6-A38E-24DB8865A972}" sibTransId="{20377A33-F3D9-4924-8A60-17AB318B042B}"/>
    <dgm:cxn modelId="{FF9CEADE-ED86-4EA1-8AD7-CA20AF274F7F}" type="presOf" srcId="{A1832EB8-4E85-43E0-A72F-846029B53733}" destId="{A238DAD1-A095-41E3-B87E-D66BD3FFB606}" srcOrd="0" destOrd="1" presId="urn:microsoft.com/office/officeart/2005/8/layout/vList5"/>
    <dgm:cxn modelId="{5FEC0CF5-00CF-4937-8950-86C5D0075CDF}" type="presOf" srcId="{E6DC57D3-5F7F-48A6-B64E-DDD72E746E5D}" destId="{8739734A-FA71-4FB1-8171-60FBD0405206}" srcOrd="0" destOrd="0" presId="urn:microsoft.com/office/officeart/2005/8/layout/vList5"/>
    <dgm:cxn modelId="{01291FE2-A8F2-4D9B-B7C6-E79438F87D65}" type="presParOf" srcId="{E86F7D55-26A0-475F-B6DB-AF33CCE7E56F}" destId="{481FA5D2-18C0-4C16-9E7B-438EF9FC942A}" srcOrd="0" destOrd="0" presId="urn:microsoft.com/office/officeart/2005/8/layout/vList5"/>
    <dgm:cxn modelId="{0009F35D-2570-4DE9-8601-FDE356208F4B}" type="presParOf" srcId="{481FA5D2-18C0-4C16-9E7B-438EF9FC942A}" destId="{2F94960D-483A-4665-8E00-6AD02D92F4C8}" srcOrd="0" destOrd="0" presId="urn:microsoft.com/office/officeart/2005/8/layout/vList5"/>
    <dgm:cxn modelId="{A3D07D97-FEC5-420D-88D6-35359183E41B}" type="presParOf" srcId="{481FA5D2-18C0-4C16-9E7B-438EF9FC942A}" destId="{F2628FF3-7444-4DF9-8B8B-A5E30684AAC9}" srcOrd="1" destOrd="0" presId="urn:microsoft.com/office/officeart/2005/8/layout/vList5"/>
    <dgm:cxn modelId="{7EDA864D-5B6A-4CCF-8501-DBAB78CB774F}" type="presParOf" srcId="{E86F7D55-26A0-475F-B6DB-AF33CCE7E56F}" destId="{D2CFA417-B881-495B-B855-5A0276159B00}" srcOrd="1" destOrd="0" presId="urn:microsoft.com/office/officeart/2005/8/layout/vList5"/>
    <dgm:cxn modelId="{C5662785-90DE-4072-9259-E6F59FC78CBC}" type="presParOf" srcId="{E86F7D55-26A0-475F-B6DB-AF33CCE7E56F}" destId="{C45B1B19-2559-4D12-B091-97D166EF1E35}" srcOrd="2" destOrd="0" presId="urn:microsoft.com/office/officeart/2005/8/layout/vList5"/>
    <dgm:cxn modelId="{184C5247-7469-487A-8EB3-8656CDE9B472}" type="presParOf" srcId="{C45B1B19-2559-4D12-B091-97D166EF1E35}" destId="{5825A509-E9AC-4981-A74C-DB454BA99D39}" srcOrd="0" destOrd="0" presId="urn:microsoft.com/office/officeart/2005/8/layout/vList5"/>
    <dgm:cxn modelId="{F2634E46-D36C-44EC-8D74-E7F95AEF2A86}" type="presParOf" srcId="{C45B1B19-2559-4D12-B091-97D166EF1E35}" destId="{A238DAD1-A095-41E3-B87E-D66BD3FFB606}" srcOrd="1" destOrd="0" presId="urn:microsoft.com/office/officeart/2005/8/layout/vList5"/>
    <dgm:cxn modelId="{4EE9DB04-D65F-4DE5-B827-2E5B8F5CCBD3}" type="presParOf" srcId="{E86F7D55-26A0-475F-B6DB-AF33CCE7E56F}" destId="{FDD7B34C-BF5F-4277-B4BD-9F2FD1F1458D}" srcOrd="3" destOrd="0" presId="urn:microsoft.com/office/officeart/2005/8/layout/vList5"/>
    <dgm:cxn modelId="{28BA7BFE-D0D9-44CC-8C33-0B900528C55A}" type="presParOf" srcId="{E86F7D55-26A0-475F-B6DB-AF33CCE7E56F}" destId="{9D766047-A82E-441C-A909-F56D690FC5C2}" srcOrd="4" destOrd="0" presId="urn:microsoft.com/office/officeart/2005/8/layout/vList5"/>
    <dgm:cxn modelId="{E1FD103A-485D-4FB7-BC61-E327E6FC08CC}" type="presParOf" srcId="{9D766047-A82E-441C-A909-F56D690FC5C2}" destId="{23B37E6C-9831-4242-9827-5D03BECB4211}" srcOrd="0" destOrd="0" presId="urn:microsoft.com/office/officeart/2005/8/layout/vList5"/>
    <dgm:cxn modelId="{ABF8BDF0-6F2F-4B7B-8E97-AA690CB0F9A4}" type="presParOf" srcId="{9D766047-A82E-441C-A909-F56D690FC5C2}" destId="{8739734A-FA71-4FB1-8171-60FBD0405206}" srcOrd="1" destOrd="0" presId="urn:microsoft.com/office/officeart/2005/8/layout/vList5"/>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5C66D9-09A2-4814-B9D3-E22F34D894A4}"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GB"/>
        </a:p>
      </dgm:t>
    </dgm:pt>
    <dgm:pt modelId="{6AC4C6F1-AE75-4571-BEF8-85046409BF76}">
      <dgm:prSet phldrT="[Text]"/>
      <dgm:spPr/>
      <dgm:t>
        <a:bodyPr/>
        <a:lstStyle/>
        <a:p>
          <a:r>
            <a:rPr lang="en-GB" dirty="0"/>
            <a:t>Compliance Class</a:t>
          </a:r>
        </a:p>
      </dgm:t>
    </dgm:pt>
    <dgm:pt modelId="{F311BC3F-6AD4-461F-8C98-0C92F80E0118}" type="parTrans" cxnId="{9FC4C600-C8B0-42B9-ACB1-8D614955D065}">
      <dgm:prSet/>
      <dgm:spPr/>
      <dgm:t>
        <a:bodyPr/>
        <a:lstStyle/>
        <a:p>
          <a:endParaRPr lang="en-GB"/>
        </a:p>
      </dgm:t>
    </dgm:pt>
    <dgm:pt modelId="{2E4009D0-5B89-4F44-AEC5-8BDFB4506D25}" type="sibTrans" cxnId="{9FC4C600-C8B0-42B9-ACB1-8D614955D065}">
      <dgm:prSet/>
      <dgm:spPr/>
      <dgm:t>
        <a:bodyPr/>
        <a:lstStyle/>
        <a:p>
          <a:endParaRPr lang="en-GB"/>
        </a:p>
      </dgm:t>
    </dgm:pt>
    <dgm:pt modelId="{C9C943F4-A655-4494-9A1B-9A6E85DAA6AC}">
      <dgm:prSet phldrT="[Text]"/>
      <dgm:spPr/>
      <dgm:t>
        <a:bodyPr/>
        <a:lstStyle/>
        <a:p>
          <a:r>
            <a:rPr lang="en-GB" dirty="0"/>
            <a:t>CC3</a:t>
          </a:r>
        </a:p>
      </dgm:t>
    </dgm:pt>
    <dgm:pt modelId="{7D5F9873-D7C0-4A89-9E3B-22CADDE94293}" type="parTrans" cxnId="{1C86EA9B-F40F-4B0D-AEC2-3891EE7F0A8A}">
      <dgm:prSet/>
      <dgm:spPr/>
      <dgm:t>
        <a:bodyPr/>
        <a:lstStyle/>
        <a:p>
          <a:endParaRPr lang="en-GB"/>
        </a:p>
      </dgm:t>
    </dgm:pt>
    <dgm:pt modelId="{8773B5ED-5C1D-48C5-B015-2A78958E1AB7}" type="sibTrans" cxnId="{1C86EA9B-F40F-4B0D-AEC2-3891EE7F0A8A}">
      <dgm:prSet/>
      <dgm:spPr/>
      <dgm:t>
        <a:bodyPr/>
        <a:lstStyle/>
        <a:p>
          <a:endParaRPr lang="en-GB"/>
        </a:p>
      </dgm:t>
    </dgm:pt>
    <dgm:pt modelId="{BC0F9ED3-1E0B-41F4-8613-B5650EAD6363}">
      <dgm:prSet phldrT="[Text]"/>
      <dgm:spPr/>
      <dgm:t>
        <a:bodyPr/>
        <a:lstStyle/>
        <a:p>
          <a:r>
            <a:rPr lang="en-GB" dirty="0"/>
            <a:t>CC2</a:t>
          </a:r>
        </a:p>
      </dgm:t>
    </dgm:pt>
    <dgm:pt modelId="{6C76CF3C-D44C-43A7-9497-C355A6AC6E16}" type="parTrans" cxnId="{A9DC1650-B815-4591-8093-B9384458F8FF}">
      <dgm:prSet/>
      <dgm:spPr/>
      <dgm:t>
        <a:bodyPr/>
        <a:lstStyle/>
        <a:p>
          <a:endParaRPr lang="en-GB"/>
        </a:p>
      </dgm:t>
    </dgm:pt>
    <dgm:pt modelId="{F8915FEA-E067-470E-8A71-3A7F26DDF673}" type="sibTrans" cxnId="{A9DC1650-B815-4591-8093-B9384458F8FF}">
      <dgm:prSet/>
      <dgm:spPr/>
      <dgm:t>
        <a:bodyPr/>
        <a:lstStyle/>
        <a:p>
          <a:endParaRPr lang="en-GB"/>
        </a:p>
      </dgm:t>
    </dgm:pt>
    <dgm:pt modelId="{383132F9-530B-4D84-93CC-299CC2CEB0A3}">
      <dgm:prSet phldrT="[Text]"/>
      <dgm:spPr/>
      <dgm:t>
        <a:bodyPr/>
        <a:lstStyle/>
        <a:p>
          <a:r>
            <a:rPr lang="en-GB" dirty="0">
              <a:highlight>
                <a:srgbClr val="FFFF00"/>
              </a:highlight>
            </a:rPr>
            <a:t>CC1</a:t>
          </a:r>
        </a:p>
      </dgm:t>
    </dgm:pt>
    <dgm:pt modelId="{0D6669BE-1C75-4960-82E5-7BFE1608A5E4}" type="parTrans" cxnId="{AD31C86B-715E-484F-883A-2598449E180D}">
      <dgm:prSet/>
      <dgm:spPr/>
      <dgm:t>
        <a:bodyPr/>
        <a:lstStyle/>
        <a:p>
          <a:endParaRPr lang="en-GB"/>
        </a:p>
      </dgm:t>
    </dgm:pt>
    <dgm:pt modelId="{4AF60C2E-C22B-4AD0-BFCE-B615DE2F7B3C}" type="sibTrans" cxnId="{AD31C86B-715E-484F-883A-2598449E180D}">
      <dgm:prSet/>
      <dgm:spPr/>
      <dgm:t>
        <a:bodyPr/>
        <a:lstStyle/>
        <a:p>
          <a:endParaRPr lang="en-GB"/>
        </a:p>
      </dgm:t>
    </dgm:pt>
    <dgm:pt modelId="{FBF0A5EC-7A20-461A-BD6B-E724748F3A62}">
      <dgm:prSet phldrT="[Text]"/>
      <dgm:spPr/>
      <dgm:t>
        <a:bodyPr/>
        <a:lstStyle/>
        <a:p>
          <a:r>
            <a:rPr lang="en-GB" dirty="0"/>
            <a:t>CC0 Basic Security</a:t>
          </a:r>
        </a:p>
      </dgm:t>
    </dgm:pt>
    <dgm:pt modelId="{579631A9-316C-40D5-AFE8-A1541C5C74F5}" type="parTrans" cxnId="{EE5F5F3C-47B3-46B9-9235-13528A885CAF}">
      <dgm:prSet/>
      <dgm:spPr/>
      <dgm:t>
        <a:bodyPr/>
        <a:lstStyle/>
        <a:p>
          <a:endParaRPr lang="en-GB"/>
        </a:p>
      </dgm:t>
    </dgm:pt>
    <dgm:pt modelId="{CB8946E8-ED56-4551-B703-895D8F17FEB7}" type="sibTrans" cxnId="{EE5F5F3C-47B3-46B9-9235-13528A885CAF}">
      <dgm:prSet/>
      <dgm:spPr/>
      <dgm:t>
        <a:bodyPr/>
        <a:lstStyle/>
        <a:p>
          <a:endParaRPr lang="en-GB"/>
        </a:p>
      </dgm:t>
    </dgm:pt>
    <dgm:pt modelId="{4300E434-F134-4040-887D-A8D4641FF41F}">
      <dgm:prSet phldrT="[Text]"/>
      <dgm:spPr/>
      <dgm:t>
        <a:bodyPr/>
        <a:lstStyle/>
        <a:p>
          <a:r>
            <a:rPr lang="en-GB" dirty="0"/>
            <a:t>CC4 High Security</a:t>
          </a:r>
        </a:p>
      </dgm:t>
    </dgm:pt>
    <dgm:pt modelId="{A774B6EE-5100-41D8-884C-9BEACAC0CF6B}" type="parTrans" cxnId="{D1DB490F-E3BB-4541-91CE-D1859060BDB6}">
      <dgm:prSet/>
      <dgm:spPr/>
      <dgm:t>
        <a:bodyPr/>
        <a:lstStyle/>
        <a:p>
          <a:endParaRPr lang="en-GB"/>
        </a:p>
      </dgm:t>
    </dgm:pt>
    <dgm:pt modelId="{4ECF6F06-C3A5-4621-814E-3E33B7BA1864}" type="sibTrans" cxnId="{D1DB490F-E3BB-4541-91CE-D1859060BDB6}">
      <dgm:prSet/>
      <dgm:spPr/>
      <dgm:t>
        <a:bodyPr/>
        <a:lstStyle/>
        <a:p>
          <a:endParaRPr lang="en-GB"/>
        </a:p>
      </dgm:t>
    </dgm:pt>
    <dgm:pt modelId="{AEEB006D-CD73-464D-BAFF-11150763E438}" type="pres">
      <dgm:prSet presAssocID="{BA5C66D9-09A2-4814-B9D3-E22F34D894A4}" presName="diagram" presStyleCnt="0">
        <dgm:presLayoutVars>
          <dgm:dir/>
          <dgm:animLvl val="lvl"/>
          <dgm:resizeHandles val="exact"/>
        </dgm:presLayoutVars>
      </dgm:prSet>
      <dgm:spPr/>
    </dgm:pt>
    <dgm:pt modelId="{C9D0DF3A-F2B0-4D28-B9E0-5830F0630B53}" type="pres">
      <dgm:prSet presAssocID="{6AC4C6F1-AE75-4571-BEF8-85046409BF76}" presName="compNode" presStyleCnt="0"/>
      <dgm:spPr/>
    </dgm:pt>
    <dgm:pt modelId="{07CB0E91-C36D-410B-BB7A-D040DDA10959}" type="pres">
      <dgm:prSet presAssocID="{6AC4C6F1-AE75-4571-BEF8-85046409BF76}" presName="childRect" presStyleLbl="bgAcc1" presStyleIdx="0" presStyleCnt="1">
        <dgm:presLayoutVars>
          <dgm:bulletEnabled val="1"/>
        </dgm:presLayoutVars>
      </dgm:prSet>
      <dgm:spPr/>
    </dgm:pt>
    <dgm:pt modelId="{E7E96F0B-2DDC-4BFD-A99D-D9F62F5B97EE}" type="pres">
      <dgm:prSet presAssocID="{6AC4C6F1-AE75-4571-BEF8-85046409BF76}" presName="parentText" presStyleLbl="node1" presStyleIdx="0" presStyleCnt="0">
        <dgm:presLayoutVars>
          <dgm:chMax val="0"/>
          <dgm:bulletEnabled val="1"/>
        </dgm:presLayoutVars>
      </dgm:prSet>
      <dgm:spPr/>
    </dgm:pt>
    <dgm:pt modelId="{591C3349-8F4C-4635-9931-0DF32537B63A}" type="pres">
      <dgm:prSet presAssocID="{6AC4C6F1-AE75-4571-BEF8-85046409BF76}" presName="parentRect" presStyleLbl="alignNode1" presStyleIdx="0" presStyleCnt="1"/>
      <dgm:spPr/>
    </dgm:pt>
    <dgm:pt modelId="{9304939D-22D0-4CD7-8400-FA456F267322}" type="pres">
      <dgm:prSet presAssocID="{6AC4C6F1-AE75-4571-BEF8-85046409BF76}" presName="adorn" presStyleLbl="fgAccFollow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Lst>
  <dgm:cxnLst>
    <dgm:cxn modelId="{9FC4C600-C8B0-42B9-ACB1-8D614955D065}" srcId="{BA5C66D9-09A2-4814-B9D3-E22F34D894A4}" destId="{6AC4C6F1-AE75-4571-BEF8-85046409BF76}" srcOrd="0" destOrd="0" parTransId="{F311BC3F-6AD4-461F-8C98-0C92F80E0118}" sibTransId="{2E4009D0-5B89-4F44-AEC5-8BDFB4506D25}"/>
    <dgm:cxn modelId="{D1DB490F-E3BB-4541-91CE-D1859060BDB6}" srcId="{6AC4C6F1-AE75-4571-BEF8-85046409BF76}" destId="{4300E434-F134-4040-887D-A8D4641FF41F}" srcOrd="0" destOrd="0" parTransId="{A774B6EE-5100-41D8-884C-9BEACAC0CF6B}" sibTransId="{4ECF6F06-C3A5-4621-814E-3E33B7BA1864}"/>
    <dgm:cxn modelId="{D5EAD10F-4B21-4F66-8E92-57557F3CA9FD}" type="presOf" srcId="{6AC4C6F1-AE75-4571-BEF8-85046409BF76}" destId="{E7E96F0B-2DDC-4BFD-A99D-D9F62F5B97EE}" srcOrd="0" destOrd="0" presId="urn:microsoft.com/office/officeart/2005/8/layout/bList2"/>
    <dgm:cxn modelId="{8715F019-DF7C-4F4D-BBC6-76344F83D24A}" type="presOf" srcId="{FBF0A5EC-7A20-461A-BD6B-E724748F3A62}" destId="{07CB0E91-C36D-410B-BB7A-D040DDA10959}" srcOrd="0" destOrd="4" presId="urn:microsoft.com/office/officeart/2005/8/layout/bList2"/>
    <dgm:cxn modelId="{043B8820-737B-4C7D-B268-49A0D3008CEC}" type="presOf" srcId="{C9C943F4-A655-4494-9A1B-9A6E85DAA6AC}" destId="{07CB0E91-C36D-410B-BB7A-D040DDA10959}" srcOrd="0" destOrd="1" presId="urn:microsoft.com/office/officeart/2005/8/layout/bList2"/>
    <dgm:cxn modelId="{EE5F5F3C-47B3-46B9-9235-13528A885CAF}" srcId="{6AC4C6F1-AE75-4571-BEF8-85046409BF76}" destId="{FBF0A5EC-7A20-461A-BD6B-E724748F3A62}" srcOrd="4" destOrd="0" parTransId="{579631A9-316C-40D5-AFE8-A1541C5C74F5}" sibTransId="{CB8946E8-ED56-4551-B703-895D8F17FEB7}"/>
    <dgm:cxn modelId="{322B2246-FC66-4AFE-BFE4-87D829C1698E}" type="presOf" srcId="{BC0F9ED3-1E0B-41F4-8613-B5650EAD6363}" destId="{07CB0E91-C36D-410B-BB7A-D040DDA10959}" srcOrd="0" destOrd="2" presId="urn:microsoft.com/office/officeart/2005/8/layout/bList2"/>
    <dgm:cxn modelId="{AD31C86B-715E-484F-883A-2598449E180D}" srcId="{6AC4C6F1-AE75-4571-BEF8-85046409BF76}" destId="{383132F9-530B-4D84-93CC-299CC2CEB0A3}" srcOrd="3" destOrd="0" parTransId="{0D6669BE-1C75-4960-82E5-7BFE1608A5E4}" sibTransId="{4AF60C2E-C22B-4AD0-BFCE-B615DE2F7B3C}"/>
    <dgm:cxn modelId="{A9DC1650-B815-4591-8093-B9384458F8FF}" srcId="{6AC4C6F1-AE75-4571-BEF8-85046409BF76}" destId="{BC0F9ED3-1E0B-41F4-8613-B5650EAD6363}" srcOrd="2" destOrd="0" parTransId="{6C76CF3C-D44C-43A7-9497-C355A6AC6E16}" sibTransId="{F8915FEA-E067-470E-8A71-3A7F26DDF673}"/>
    <dgm:cxn modelId="{2760BD84-CF7B-410C-8B1E-185B0956A23D}" type="presOf" srcId="{BA5C66D9-09A2-4814-B9D3-E22F34D894A4}" destId="{AEEB006D-CD73-464D-BAFF-11150763E438}" srcOrd="0" destOrd="0" presId="urn:microsoft.com/office/officeart/2005/8/layout/bList2"/>
    <dgm:cxn modelId="{1C86EA9B-F40F-4B0D-AEC2-3891EE7F0A8A}" srcId="{6AC4C6F1-AE75-4571-BEF8-85046409BF76}" destId="{C9C943F4-A655-4494-9A1B-9A6E85DAA6AC}" srcOrd="1" destOrd="0" parTransId="{7D5F9873-D7C0-4A89-9E3B-22CADDE94293}" sibTransId="{8773B5ED-5C1D-48C5-B015-2A78958E1AB7}"/>
    <dgm:cxn modelId="{E36F7DA4-F73B-467E-86CA-45F7F1C5B841}" type="presOf" srcId="{4300E434-F134-4040-887D-A8D4641FF41F}" destId="{07CB0E91-C36D-410B-BB7A-D040DDA10959}" srcOrd="0" destOrd="0" presId="urn:microsoft.com/office/officeart/2005/8/layout/bList2"/>
    <dgm:cxn modelId="{F90009D7-C2F1-4411-BEAF-C4179B5A5EB6}" type="presOf" srcId="{383132F9-530B-4D84-93CC-299CC2CEB0A3}" destId="{07CB0E91-C36D-410B-BB7A-D040DDA10959}" srcOrd="0" destOrd="3" presId="urn:microsoft.com/office/officeart/2005/8/layout/bList2"/>
    <dgm:cxn modelId="{7198C1E5-8209-4610-96D1-BDB462032576}" type="presOf" srcId="{6AC4C6F1-AE75-4571-BEF8-85046409BF76}" destId="{591C3349-8F4C-4635-9931-0DF32537B63A}" srcOrd="1" destOrd="0" presId="urn:microsoft.com/office/officeart/2005/8/layout/bList2"/>
    <dgm:cxn modelId="{6BDEDF4E-648A-4850-AC62-3ED0B0A7A9F9}" type="presParOf" srcId="{AEEB006D-CD73-464D-BAFF-11150763E438}" destId="{C9D0DF3A-F2B0-4D28-B9E0-5830F0630B53}" srcOrd="0" destOrd="0" presId="urn:microsoft.com/office/officeart/2005/8/layout/bList2"/>
    <dgm:cxn modelId="{5F949D54-7F18-44A1-B3D0-A500804AC268}" type="presParOf" srcId="{C9D0DF3A-F2B0-4D28-B9E0-5830F0630B53}" destId="{07CB0E91-C36D-410B-BB7A-D040DDA10959}" srcOrd="0" destOrd="0" presId="urn:microsoft.com/office/officeart/2005/8/layout/bList2"/>
    <dgm:cxn modelId="{289B8FF7-6FB3-435D-8263-41CFF9696359}" type="presParOf" srcId="{C9D0DF3A-F2B0-4D28-B9E0-5830F0630B53}" destId="{E7E96F0B-2DDC-4BFD-A99D-D9F62F5B97EE}" srcOrd="1" destOrd="0" presId="urn:microsoft.com/office/officeart/2005/8/layout/bList2"/>
    <dgm:cxn modelId="{9531B743-4BD3-4627-8086-B55397E17DCC}" type="presParOf" srcId="{C9D0DF3A-F2B0-4D28-B9E0-5830F0630B53}" destId="{591C3349-8F4C-4635-9931-0DF32537B63A}" srcOrd="2" destOrd="0" presId="urn:microsoft.com/office/officeart/2005/8/layout/bList2"/>
    <dgm:cxn modelId="{8159C01F-4AA2-4B8E-BD46-99697BB0D90B}" type="presParOf" srcId="{C9D0DF3A-F2B0-4D28-B9E0-5830F0630B53}" destId="{9304939D-22D0-4CD7-8400-FA456F267322}" srcOrd="3" destOrd="0" presId="urn:microsoft.com/office/officeart/2005/8/layout/b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5C66D9-09A2-4814-B9D3-E22F34D894A4}"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GB"/>
        </a:p>
      </dgm:t>
    </dgm:pt>
    <dgm:pt modelId="{6AC4C6F1-AE75-4571-BEF8-85046409BF76}">
      <dgm:prSet phldrT="[Text]"/>
      <dgm:spPr/>
      <dgm:t>
        <a:bodyPr/>
        <a:lstStyle/>
        <a:p>
          <a:r>
            <a:rPr lang="en-GB" dirty="0"/>
            <a:t>Compliance Class</a:t>
          </a:r>
        </a:p>
      </dgm:t>
    </dgm:pt>
    <dgm:pt modelId="{F311BC3F-6AD4-461F-8C98-0C92F80E0118}" type="parTrans" cxnId="{9FC4C600-C8B0-42B9-ACB1-8D614955D065}">
      <dgm:prSet/>
      <dgm:spPr/>
      <dgm:t>
        <a:bodyPr/>
        <a:lstStyle/>
        <a:p>
          <a:endParaRPr lang="en-GB"/>
        </a:p>
      </dgm:t>
    </dgm:pt>
    <dgm:pt modelId="{2E4009D0-5B89-4F44-AEC5-8BDFB4506D25}" type="sibTrans" cxnId="{9FC4C600-C8B0-42B9-ACB1-8D614955D065}">
      <dgm:prSet/>
      <dgm:spPr/>
      <dgm:t>
        <a:bodyPr/>
        <a:lstStyle/>
        <a:p>
          <a:endParaRPr lang="en-GB"/>
        </a:p>
      </dgm:t>
    </dgm:pt>
    <dgm:pt modelId="{C9C943F4-A655-4494-9A1B-9A6E85DAA6AC}">
      <dgm:prSet phldrT="[Text]"/>
      <dgm:spPr/>
      <dgm:t>
        <a:bodyPr/>
        <a:lstStyle/>
        <a:p>
          <a:r>
            <a:rPr lang="en-GB" dirty="0"/>
            <a:t>CC3</a:t>
          </a:r>
        </a:p>
      </dgm:t>
    </dgm:pt>
    <dgm:pt modelId="{7D5F9873-D7C0-4A89-9E3B-22CADDE94293}" type="parTrans" cxnId="{1C86EA9B-F40F-4B0D-AEC2-3891EE7F0A8A}">
      <dgm:prSet/>
      <dgm:spPr/>
      <dgm:t>
        <a:bodyPr/>
        <a:lstStyle/>
        <a:p>
          <a:endParaRPr lang="en-GB"/>
        </a:p>
      </dgm:t>
    </dgm:pt>
    <dgm:pt modelId="{8773B5ED-5C1D-48C5-B015-2A78958E1AB7}" type="sibTrans" cxnId="{1C86EA9B-F40F-4B0D-AEC2-3891EE7F0A8A}">
      <dgm:prSet/>
      <dgm:spPr/>
      <dgm:t>
        <a:bodyPr/>
        <a:lstStyle/>
        <a:p>
          <a:endParaRPr lang="en-GB"/>
        </a:p>
      </dgm:t>
    </dgm:pt>
    <dgm:pt modelId="{BC0F9ED3-1E0B-41F4-8613-B5650EAD6363}">
      <dgm:prSet phldrT="[Text]"/>
      <dgm:spPr/>
      <dgm:t>
        <a:bodyPr/>
        <a:lstStyle/>
        <a:p>
          <a:r>
            <a:rPr lang="en-GB" dirty="0"/>
            <a:t>CC2</a:t>
          </a:r>
        </a:p>
      </dgm:t>
    </dgm:pt>
    <dgm:pt modelId="{6C76CF3C-D44C-43A7-9497-C355A6AC6E16}" type="parTrans" cxnId="{A9DC1650-B815-4591-8093-B9384458F8FF}">
      <dgm:prSet/>
      <dgm:spPr/>
      <dgm:t>
        <a:bodyPr/>
        <a:lstStyle/>
        <a:p>
          <a:endParaRPr lang="en-GB"/>
        </a:p>
      </dgm:t>
    </dgm:pt>
    <dgm:pt modelId="{F8915FEA-E067-470E-8A71-3A7F26DDF673}" type="sibTrans" cxnId="{A9DC1650-B815-4591-8093-B9384458F8FF}">
      <dgm:prSet/>
      <dgm:spPr/>
      <dgm:t>
        <a:bodyPr/>
        <a:lstStyle/>
        <a:p>
          <a:endParaRPr lang="en-GB"/>
        </a:p>
      </dgm:t>
    </dgm:pt>
    <dgm:pt modelId="{383132F9-530B-4D84-93CC-299CC2CEB0A3}">
      <dgm:prSet phldrT="[Text]"/>
      <dgm:spPr/>
      <dgm:t>
        <a:bodyPr/>
        <a:lstStyle/>
        <a:p>
          <a:r>
            <a:rPr lang="en-GB" dirty="0"/>
            <a:t>CC1</a:t>
          </a:r>
        </a:p>
      </dgm:t>
    </dgm:pt>
    <dgm:pt modelId="{0D6669BE-1C75-4960-82E5-7BFE1608A5E4}" type="parTrans" cxnId="{AD31C86B-715E-484F-883A-2598449E180D}">
      <dgm:prSet/>
      <dgm:spPr/>
      <dgm:t>
        <a:bodyPr/>
        <a:lstStyle/>
        <a:p>
          <a:endParaRPr lang="en-GB"/>
        </a:p>
      </dgm:t>
    </dgm:pt>
    <dgm:pt modelId="{4AF60C2E-C22B-4AD0-BFCE-B615DE2F7B3C}" type="sibTrans" cxnId="{AD31C86B-715E-484F-883A-2598449E180D}">
      <dgm:prSet/>
      <dgm:spPr/>
      <dgm:t>
        <a:bodyPr/>
        <a:lstStyle/>
        <a:p>
          <a:endParaRPr lang="en-GB"/>
        </a:p>
      </dgm:t>
    </dgm:pt>
    <dgm:pt modelId="{FBF0A5EC-7A20-461A-BD6B-E724748F3A62}">
      <dgm:prSet phldrT="[Text]"/>
      <dgm:spPr/>
      <dgm:t>
        <a:bodyPr/>
        <a:lstStyle/>
        <a:p>
          <a:r>
            <a:rPr lang="en-GB" dirty="0"/>
            <a:t>CC0 Basic</a:t>
          </a:r>
        </a:p>
      </dgm:t>
    </dgm:pt>
    <dgm:pt modelId="{579631A9-316C-40D5-AFE8-A1541C5C74F5}" type="parTrans" cxnId="{EE5F5F3C-47B3-46B9-9235-13528A885CAF}">
      <dgm:prSet/>
      <dgm:spPr/>
      <dgm:t>
        <a:bodyPr/>
        <a:lstStyle/>
        <a:p>
          <a:endParaRPr lang="en-GB"/>
        </a:p>
      </dgm:t>
    </dgm:pt>
    <dgm:pt modelId="{CB8946E8-ED56-4551-B703-895D8F17FEB7}" type="sibTrans" cxnId="{EE5F5F3C-47B3-46B9-9235-13528A885CAF}">
      <dgm:prSet/>
      <dgm:spPr/>
      <dgm:t>
        <a:bodyPr/>
        <a:lstStyle/>
        <a:p>
          <a:endParaRPr lang="en-GB"/>
        </a:p>
      </dgm:t>
    </dgm:pt>
    <dgm:pt modelId="{4300E434-F134-4040-887D-A8D4641FF41F}">
      <dgm:prSet phldrT="[Text]"/>
      <dgm:spPr/>
      <dgm:t>
        <a:bodyPr/>
        <a:lstStyle/>
        <a:p>
          <a:r>
            <a:rPr lang="en-GB" dirty="0"/>
            <a:t>CC4 High</a:t>
          </a:r>
        </a:p>
      </dgm:t>
    </dgm:pt>
    <dgm:pt modelId="{A774B6EE-5100-41D8-884C-9BEACAC0CF6B}" type="parTrans" cxnId="{D1DB490F-E3BB-4541-91CE-D1859060BDB6}">
      <dgm:prSet/>
      <dgm:spPr/>
      <dgm:t>
        <a:bodyPr/>
        <a:lstStyle/>
        <a:p>
          <a:endParaRPr lang="en-GB"/>
        </a:p>
      </dgm:t>
    </dgm:pt>
    <dgm:pt modelId="{4ECF6F06-C3A5-4621-814E-3E33B7BA1864}" type="sibTrans" cxnId="{D1DB490F-E3BB-4541-91CE-D1859060BDB6}">
      <dgm:prSet/>
      <dgm:spPr/>
      <dgm:t>
        <a:bodyPr/>
        <a:lstStyle/>
        <a:p>
          <a:endParaRPr lang="en-GB"/>
        </a:p>
      </dgm:t>
    </dgm:pt>
    <dgm:pt modelId="{AEEB006D-CD73-464D-BAFF-11150763E438}" type="pres">
      <dgm:prSet presAssocID="{BA5C66D9-09A2-4814-B9D3-E22F34D894A4}" presName="diagram" presStyleCnt="0">
        <dgm:presLayoutVars>
          <dgm:dir/>
          <dgm:animLvl val="lvl"/>
          <dgm:resizeHandles val="exact"/>
        </dgm:presLayoutVars>
      </dgm:prSet>
      <dgm:spPr/>
    </dgm:pt>
    <dgm:pt modelId="{C9D0DF3A-F2B0-4D28-B9E0-5830F0630B53}" type="pres">
      <dgm:prSet presAssocID="{6AC4C6F1-AE75-4571-BEF8-85046409BF76}" presName="compNode" presStyleCnt="0"/>
      <dgm:spPr/>
    </dgm:pt>
    <dgm:pt modelId="{07CB0E91-C36D-410B-BB7A-D040DDA10959}" type="pres">
      <dgm:prSet presAssocID="{6AC4C6F1-AE75-4571-BEF8-85046409BF76}" presName="childRect" presStyleLbl="bgAcc1" presStyleIdx="0" presStyleCnt="1">
        <dgm:presLayoutVars>
          <dgm:bulletEnabled val="1"/>
        </dgm:presLayoutVars>
      </dgm:prSet>
      <dgm:spPr/>
    </dgm:pt>
    <dgm:pt modelId="{E7E96F0B-2DDC-4BFD-A99D-D9F62F5B97EE}" type="pres">
      <dgm:prSet presAssocID="{6AC4C6F1-AE75-4571-BEF8-85046409BF76}" presName="parentText" presStyleLbl="node1" presStyleIdx="0" presStyleCnt="0">
        <dgm:presLayoutVars>
          <dgm:chMax val="0"/>
          <dgm:bulletEnabled val="1"/>
        </dgm:presLayoutVars>
      </dgm:prSet>
      <dgm:spPr/>
    </dgm:pt>
    <dgm:pt modelId="{591C3349-8F4C-4635-9931-0DF32537B63A}" type="pres">
      <dgm:prSet presAssocID="{6AC4C6F1-AE75-4571-BEF8-85046409BF76}" presName="parentRect" presStyleLbl="alignNode1" presStyleIdx="0" presStyleCnt="1"/>
      <dgm:spPr/>
    </dgm:pt>
    <dgm:pt modelId="{9304939D-22D0-4CD7-8400-FA456F267322}" type="pres">
      <dgm:prSet presAssocID="{6AC4C6F1-AE75-4571-BEF8-85046409BF76}" presName="adorn" presStyleLbl="fgAccFollow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Lst>
  <dgm:cxnLst>
    <dgm:cxn modelId="{9FC4C600-C8B0-42B9-ACB1-8D614955D065}" srcId="{BA5C66D9-09A2-4814-B9D3-E22F34D894A4}" destId="{6AC4C6F1-AE75-4571-BEF8-85046409BF76}" srcOrd="0" destOrd="0" parTransId="{F311BC3F-6AD4-461F-8C98-0C92F80E0118}" sibTransId="{2E4009D0-5B89-4F44-AEC5-8BDFB4506D25}"/>
    <dgm:cxn modelId="{D1DB490F-E3BB-4541-91CE-D1859060BDB6}" srcId="{6AC4C6F1-AE75-4571-BEF8-85046409BF76}" destId="{4300E434-F134-4040-887D-A8D4641FF41F}" srcOrd="0" destOrd="0" parTransId="{A774B6EE-5100-41D8-884C-9BEACAC0CF6B}" sibTransId="{4ECF6F06-C3A5-4621-814E-3E33B7BA1864}"/>
    <dgm:cxn modelId="{D5EAD10F-4B21-4F66-8E92-57557F3CA9FD}" type="presOf" srcId="{6AC4C6F1-AE75-4571-BEF8-85046409BF76}" destId="{E7E96F0B-2DDC-4BFD-A99D-D9F62F5B97EE}" srcOrd="0" destOrd="0" presId="urn:microsoft.com/office/officeart/2005/8/layout/bList2"/>
    <dgm:cxn modelId="{8715F019-DF7C-4F4D-BBC6-76344F83D24A}" type="presOf" srcId="{FBF0A5EC-7A20-461A-BD6B-E724748F3A62}" destId="{07CB0E91-C36D-410B-BB7A-D040DDA10959}" srcOrd="0" destOrd="4" presId="urn:microsoft.com/office/officeart/2005/8/layout/bList2"/>
    <dgm:cxn modelId="{043B8820-737B-4C7D-B268-49A0D3008CEC}" type="presOf" srcId="{C9C943F4-A655-4494-9A1B-9A6E85DAA6AC}" destId="{07CB0E91-C36D-410B-BB7A-D040DDA10959}" srcOrd="0" destOrd="1" presId="urn:microsoft.com/office/officeart/2005/8/layout/bList2"/>
    <dgm:cxn modelId="{EE5F5F3C-47B3-46B9-9235-13528A885CAF}" srcId="{6AC4C6F1-AE75-4571-BEF8-85046409BF76}" destId="{FBF0A5EC-7A20-461A-BD6B-E724748F3A62}" srcOrd="4" destOrd="0" parTransId="{579631A9-316C-40D5-AFE8-A1541C5C74F5}" sibTransId="{CB8946E8-ED56-4551-B703-895D8F17FEB7}"/>
    <dgm:cxn modelId="{322B2246-FC66-4AFE-BFE4-87D829C1698E}" type="presOf" srcId="{BC0F9ED3-1E0B-41F4-8613-B5650EAD6363}" destId="{07CB0E91-C36D-410B-BB7A-D040DDA10959}" srcOrd="0" destOrd="2" presId="urn:microsoft.com/office/officeart/2005/8/layout/bList2"/>
    <dgm:cxn modelId="{AD31C86B-715E-484F-883A-2598449E180D}" srcId="{6AC4C6F1-AE75-4571-BEF8-85046409BF76}" destId="{383132F9-530B-4D84-93CC-299CC2CEB0A3}" srcOrd="3" destOrd="0" parTransId="{0D6669BE-1C75-4960-82E5-7BFE1608A5E4}" sibTransId="{4AF60C2E-C22B-4AD0-BFCE-B615DE2F7B3C}"/>
    <dgm:cxn modelId="{A9DC1650-B815-4591-8093-B9384458F8FF}" srcId="{6AC4C6F1-AE75-4571-BEF8-85046409BF76}" destId="{BC0F9ED3-1E0B-41F4-8613-B5650EAD6363}" srcOrd="2" destOrd="0" parTransId="{6C76CF3C-D44C-43A7-9497-C355A6AC6E16}" sibTransId="{F8915FEA-E067-470E-8A71-3A7F26DDF673}"/>
    <dgm:cxn modelId="{2760BD84-CF7B-410C-8B1E-185B0956A23D}" type="presOf" srcId="{BA5C66D9-09A2-4814-B9D3-E22F34D894A4}" destId="{AEEB006D-CD73-464D-BAFF-11150763E438}" srcOrd="0" destOrd="0" presId="urn:microsoft.com/office/officeart/2005/8/layout/bList2"/>
    <dgm:cxn modelId="{1C86EA9B-F40F-4B0D-AEC2-3891EE7F0A8A}" srcId="{6AC4C6F1-AE75-4571-BEF8-85046409BF76}" destId="{C9C943F4-A655-4494-9A1B-9A6E85DAA6AC}" srcOrd="1" destOrd="0" parTransId="{7D5F9873-D7C0-4A89-9E3B-22CADDE94293}" sibTransId="{8773B5ED-5C1D-48C5-B015-2A78958E1AB7}"/>
    <dgm:cxn modelId="{E36F7DA4-F73B-467E-86CA-45F7F1C5B841}" type="presOf" srcId="{4300E434-F134-4040-887D-A8D4641FF41F}" destId="{07CB0E91-C36D-410B-BB7A-D040DDA10959}" srcOrd="0" destOrd="0" presId="urn:microsoft.com/office/officeart/2005/8/layout/bList2"/>
    <dgm:cxn modelId="{F90009D7-C2F1-4411-BEAF-C4179B5A5EB6}" type="presOf" srcId="{383132F9-530B-4D84-93CC-299CC2CEB0A3}" destId="{07CB0E91-C36D-410B-BB7A-D040DDA10959}" srcOrd="0" destOrd="3" presId="urn:microsoft.com/office/officeart/2005/8/layout/bList2"/>
    <dgm:cxn modelId="{7198C1E5-8209-4610-96D1-BDB462032576}" type="presOf" srcId="{6AC4C6F1-AE75-4571-BEF8-85046409BF76}" destId="{591C3349-8F4C-4635-9931-0DF32537B63A}" srcOrd="1" destOrd="0" presId="urn:microsoft.com/office/officeart/2005/8/layout/bList2"/>
    <dgm:cxn modelId="{6BDEDF4E-648A-4850-AC62-3ED0B0A7A9F9}" type="presParOf" srcId="{AEEB006D-CD73-464D-BAFF-11150763E438}" destId="{C9D0DF3A-F2B0-4D28-B9E0-5830F0630B53}" srcOrd="0" destOrd="0" presId="urn:microsoft.com/office/officeart/2005/8/layout/bList2"/>
    <dgm:cxn modelId="{5F949D54-7F18-44A1-B3D0-A500804AC268}" type="presParOf" srcId="{C9D0DF3A-F2B0-4D28-B9E0-5830F0630B53}" destId="{07CB0E91-C36D-410B-BB7A-D040DDA10959}" srcOrd="0" destOrd="0" presId="urn:microsoft.com/office/officeart/2005/8/layout/bList2"/>
    <dgm:cxn modelId="{289B8FF7-6FB3-435D-8263-41CFF9696359}" type="presParOf" srcId="{C9D0DF3A-F2B0-4D28-B9E0-5830F0630B53}" destId="{E7E96F0B-2DDC-4BFD-A99D-D9F62F5B97EE}" srcOrd="1" destOrd="0" presId="urn:microsoft.com/office/officeart/2005/8/layout/bList2"/>
    <dgm:cxn modelId="{9531B743-4BD3-4627-8086-B55397E17DCC}" type="presParOf" srcId="{C9D0DF3A-F2B0-4D28-B9E0-5830F0630B53}" destId="{591C3349-8F4C-4635-9931-0DF32537B63A}" srcOrd="2" destOrd="0" presId="urn:microsoft.com/office/officeart/2005/8/layout/bList2"/>
    <dgm:cxn modelId="{8159C01F-4AA2-4B8E-BD46-99697BB0D90B}" type="presParOf" srcId="{C9D0DF3A-F2B0-4D28-B9E0-5830F0630B53}" destId="{9304939D-22D0-4CD7-8400-FA456F267322}"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737B1-5DCE-41FB-9CBA-3E570A606F9A}">
      <dsp:nvSpPr>
        <dsp:cNvPr id="0" name=""/>
        <dsp:cNvSpPr/>
      </dsp:nvSpPr>
      <dsp:spPr>
        <a:xfrm rot="5400000">
          <a:off x="2533779" y="-1016483"/>
          <a:ext cx="449141" cy="259609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t>Where, for what and how the product will be used</a:t>
          </a:r>
        </a:p>
      </dsp:txBody>
      <dsp:txXfrm rot="-5400000">
        <a:off x="1460303" y="78918"/>
        <a:ext cx="2574169" cy="405291"/>
      </dsp:txXfrm>
    </dsp:sp>
    <dsp:sp modelId="{7AB3B5EC-C597-4BAF-BF49-C16A4B625744}">
      <dsp:nvSpPr>
        <dsp:cNvPr id="0" name=""/>
        <dsp:cNvSpPr/>
      </dsp:nvSpPr>
      <dsp:spPr>
        <a:xfrm>
          <a:off x="0" y="850"/>
          <a:ext cx="1460302" cy="5614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GB" sz="1500" kern="1200" dirty="0"/>
            <a:t>Knows:</a:t>
          </a:r>
        </a:p>
      </dsp:txBody>
      <dsp:txXfrm>
        <a:off x="27407" y="28257"/>
        <a:ext cx="1405488" cy="506612"/>
      </dsp:txXfrm>
    </dsp:sp>
    <dsp:sp modelId="{C5417C84-710D-4936-8378-092BAF52A4B1}">
      <dsp:nvSpPr>
        <dsp:cNvPr id="0" name=""/>
        <dsp:cNvSpPr/>
      </dsp:nvSpPr>
      <dsp:spPr>
        <a:xfrm rot="5400000">
          <a:off x="2533779" y="-426985"/>
          <a:ext cx="449141" cy="259609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t>Which product to buy</a:t>
          </a:r>
        </a:p>
        <a:p>
          <a:pPr marL="114300" lvl="1" indent="-114300" algn="l" defTabSz="622300">
            <a:lnSpc>
              <a:spcPct val="90000"/>
            </a:lnSpc>
            <a:spcBef>
              <a:spcPct val="0"/>
            </a:spcBef>
            <a:spcAft>
              <a:spcPct val="15000"/>
            </a:spcAft>
            <a:buChar char="•"/>
          </a:pPr>
          <a:r>
            <a:rPr lang="en-GB" sz="1400" kern="1200" dirty="0"/>
            <a:t>How to use it securely</a:t>
          </a:r>
        </a:p>
      </dsp:txBody>
      <dsp:txXfrm rot="-5400000">
        <a:off x="1460303" y="668416"/>
        <a:ext cx="2574169" cy="405291"/>
      </dsp:txXfrm>
    </dsp:sp>
    <dsp:sp modelId="{D745988B-1424-4FF3-8DDA-339DB9665313}">
      <dsp:nvSpPr>
        <dsp:cNvPr id="0" name=""/>
        <dsp:cNvSpPr/>
      </dsp:nvSpPr>
      <dsp:spPr>
        <a:xfrm>
          <a:off x="0" y="590348"/>
          <a:ext cx="1460302" cy="5614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GB" sz="1500" kern="1200" dirty="0"/>
            <a:t>Wants to know:</a:t>
          </a:r>
        </a:p>
      </dsp:txBody>
      <dsp:txXfrm>
        <a:off x="27407" y="617755"/>
        <a:ext cx="1405488" cy="506612"/>
      </dsp:txXfrm>
    </dsp:sp>
    <dsp:sp modelId="{C0E7395D-1650-4838-BB6D-4D17CF1AFD48}">
      <dsp:nvSpPr>
        <dsp:cNvPr id="0" name=""/>
        <dsp:cNvSpPr/>
      </dsp:nvSpPr>
      <dsp:spPr>
        <a:xfrm rot="5400000">
          <a:off x="2533779" y="162512"/>
          <a:ext cx="449141" cy="259609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t>Innards of product</a:t>
          </a:r>
        </a:p>
        <a:p>
          <a:pPr marL="114300" lvl="1" indent="-114300" algn="l" defTabSz="622300">
            <a:lnSpc>
              <a:spcPct val="90000"/>
            </a:lnSpc>
            <a:spcBef>
              <a:spcPct val="0"/>
            </a:spcBef>
            <a:spcAft>
              <a:spcPct val="15000"/>
            </a:spcAft>
            <a:buChar char="•"/>
          </a:pPr>
          <a:r>
            <a:rPr lang="en-GB" sz="1400" kern="1200" dirty="0">
              <a:solidFill>
                <a:srgbClr val="FF0000"/>
              </a:solidFill>
            </a:rPr>
            <a:t>About security</a:t>
          </a:r>
        </a:p>
      </dsp:txBody>
      <dsp:txXfrm rot="-5400000">
        <a:off x="1460303" y="1257914"/>
        <a:ext cx="2574169" cy="405291"/>
      </dsp:txXfrm>
    </dsp:sp>
    <dsp:sp modelId="{5140A211-2A4D-485A-92B4-0137836702B8}">
      <dsp:nvSpPr>
        <dsp:cNvPr id="0" name=""/>
        <dsp:cNvSpPr/>
      </dsp:nvSpPr>
      <dsp:spPr>
        <a:xfrm>
          <a:off x="0" y="1179845"/>
          <a:ext cx="1460302" cy="5614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GB" sz="1500" kern="1200" dirty="0"/>
            <a:t>Doesn’t know</a:t>
          </a:r>
        </a:p>
      </dsp:txBody>
      <dsp:txXfrm>
        <a:off x="27407" y="1207252"/>
        <a:ext cx="1405488" cy="5066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28FF3-7444-4DF9-8B8B-A5E30684AAC9}">
      <dsp:nvSpPr>
        <dsp:cNvPr id="0" name=""/>
        <dsp:cNvSpPr/>
      </dsp:nvSpPr>
      <dsp:spPr>
        <a:xfrm rot="5400000">
          <a:off x="3560797" y="-1501526"/>
          <a:ext cx="444696" cy="356060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t>All about the product</a:t>
          </a:r>
        </a:p>
      </dsp:txBody>
      <dsp:txXfrm rot="-5400000">
        <a:off x="2002842" y="78137"/>
        <a:ext cx="3538899" cy="401280"/>
      </dsp:txXfrm>
    </dsp:sp>
    <dsp:sp modelId="{2F94960D-483A-4665-8E00-6AD02D92F4C8}">
      <dsp:nvSpPr>
        <dsp:cNvPr id="0" name=""/>
        <dsp:cNvSpPr/>
      </dsp:nvSpPr>
      <dsp:spPr>
        <a:xfrm>
          <a:off x="0" y="842"/>
          <a:ext cx="2002841" cy="5558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GB" sz="1500" kern="1200" dirty="0"/>
            <a:t>Knows:</a:t>
          </a:r>
        </a:p>
      </dsp:txBody>
      <dsp:txXfrm>
        <a:off x="27135" y="27977"/>
        <a:ext cx="1948571" cy="501600"/>
      </dsp:txXfrm>
    </dsp:sp>
    <dsp:sp modelId="{A238DAD1-A095-41E3-B87E-D66BD3FFB606}">
      <dsp:nvSpPr>
        <dsp:cNvPr id="0" name=""/>
        <dsp:cNvSpPr/>
      </dsp:nvSpPr>
      <dsp:spPr>
        <a:xfrm rot="5400000">
          <a:off x="3566711" y="-917862"/>
          <a:ext cx="432867" cy="356060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t>Product is secure enough for its market?</a:t>
          </a:r>
        </a:p>
        <a:p>
          <a:pPr marL="114300" lvl="1" indent="-114300" algn="l" defTabSz="622300">
            <a:lnSpc>
              <a:spcPct val="90000"/>
            </a:lnSpc>
            <a:spcBef>
              <a:spcPct val="0"/>
            </a:spcBef>
            <a:spcAft>
              <a:spcPct val="15000"/>
            </a:spcAft>
            <a:buChar char="•"/>
          </a:pPr>
          <a:r>
            <a:rPr lang="en-GB" sz="1400" kern="1200" dirty="0"/>
            <a:t>Limitations on secure usage</a:t>
          </a:r>
        </a:p>
      </dsp:txBody>
      <dsp:txXfrm rot="-5400000">
        <a:off x="2002842" y="667138"/>
        <a:ext cx="3539476" cy="390605"/>
      </dsp:txXfrm>
    </dsp:sp>
    <dsp:sp modelId="{5825A509-E9AC-4981-A74C-DB454BA99D39}">
      <dsp:nvSpPr>
        <dsp:cNvPr id="0" name=""/>
        <dsp:cNvSpPr/>
      </dsp:nvSpPr>
      <dsp:spPr>
        <a:xfrm>
          <a:off x="0" y="584505"/>
          <a:ext cx="2002841" cy="5558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GB" sz="1500" kern="1200" dirty="0"/>
            <a:t>Wants to know:</a:t>
          </a:r>
        </a:p>
      </dsp:txBody>
      <dsp:txXfrm>
        <a:off x="27135" y="611640"/>
        <a:ext cx="1948571" cy="501600"/>
      </dsp:txXfrm>
    </dsp:sp>
    <dsp:sp modelId="{8739734A-FA71-4FB1-8171-60FBD0405206}">
      <dsp:nvSpPr>
        <dsp:cNvPr id="0" name=""/>
        <dsp:cNvSpPr/>
      </dsp:nvSpPr>
      <dsp:spPr>
        <a:xfrm rot="5400000">
          <a:off x="3560797" y="-334198"/>
          <a:ext cx="444696" cy="356060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t>Usage environment</a:t>
          </a:r>
        </a:p>
        <a:p>
          <a:pPr marL="114300" lvl="1" indent="-114300" algn="l" defTabSz="622300">
            <a:lnSpc>
              <a:spcPct val="90000"/>
            </a:lnSpc>
            <a:spcBef>
              <a:spcPct val="0"/>
            </a:spcBef>
            <a:spcAft>
              <a:spcPct val="15000"/>
            </a:spcAft>
            <a:buChar char="•"/>
          </a:pPr>
          <a:r>
            <a:rPr lang="en-GB" sz="1400" kern="1200" dirty="0">
              <a:solidFill>
                <a:srgbClr val="FF0000"/>
              </a:solidFill>
            </a:rPr>
            <a:t>About security</a:t>
          </a:r>
        </a:p>
      </dsp:txBody>
      <dsp:txXfrm rot="-5400000">
        <a:off x="2002842" y="1245465"/>
        <a:ext cx="3538899" cy="401280"/>
      </dsp:txXfrm>
    </dsp:sp>
    <dsp:sp modelId="{23B37E6C-9831-4242-9827-5D03BECB4211}">
      <dsp:nvSpPr>
        <dsp:cNvPr id="0" name=""/>
        <dsp:cNvSpPr/>
      </dsp:nvSpPr>
      <dsp:spPr>
        <a:xfrm>
          <a:off x="0" y="1168169"/>
          <a:ext cx="2002841" cy="5558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GB" sz="1500" kern="1200" dirty="0"/>
            <a:t>Doesn’t know</a:t>
          </a:r>
        </a:p>
      </dsp:txBody>
      <dsp:txXfrm>
        <a:off x="27135" y="1195304"/>
        <a:ext cx="1948571" cy="5016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CB0E91-C36D-410B-BB7A-D040DDA10959}">
      <dsp:nvSpPr>
        <dsp:cNvPr id="0" name=""/>
        <dsp:cNvSpPr/>
      </dsp:nvSpPr>
      <dsp:spPr>
        <a:xfrm>
          <a:off x="490850" y="1142"/>
          <a:ext cx="1531704" cy="114338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GB" sz="1300" kern="1200" dirty="0"/>
            <a:t>CC4 High Security</a:t>
          </a:r>
        </a:p>
        <a:p>
          <a:pPr marL="114300" lvl="1" indent="-114300" algn="l" defTabSz="577850">
            <a:lnSpc>
              <a:spcPct val="90000"/>
            </a:lnSpc>
            <a:spcBef>
              <a:spcPct val="0"/>
            </a:spcBef>
            <a:spcAft>
              <a:spcPct val="15000"/>
            </a:spcAft>
            <a:buChar char="•"/>
          </a:pPr>
          <a:r>
            <a:rPr lang="en-GB" sz="1300" kern="1200" dirty="0"/>
            <a:t>CC3</a:t>
          </a:r>
        </a:p>
        <a:p>
          <a:pPr marL="114300" lvl="1" indent="-114300" algn="l" defTabSz="577850">
            <a:lnSpc>
              <a:spcPct val="90000"/>
            </a:lnSpc>
            <a:spcBef>
              <a:spcPct val="0"/>
            </a:spcBef>
            <a:spcAft>
              <a:spcPct val="15000"/>
            </a:spcAft>
            <a:buChar char="•"/>
          </a:pPr>
          <a:r>
            <a:rPr lang="en-GB" sz="1300" kern="1200" dirty="0"/>
            <a:t>CC2</a:t>
          </a:r>
        </a:p>
        <a:p>
          <a:pPr marL="114300" lvl="1" indent="-114300" algn="l" defTabSz="577850">
            <a:lnSpc>
              <a:spcPct val="90000"/>
            </a:lnSpc>
            <a:spcBef>
              <a:spcPct val="0"/>
            </a:spcBef>
            <a:spcAft>
              <a:spcPct val="15000"/>
            </a:spcAft>
            <a:buChar char="•"/>
          </a:pPr>
          <a:r>
            <a:rPr lang="en-GB" sz="1300" kern="1200" dirty="0">
              <a:highlight>
                <a:srgbClr val="FFFF00"/>
              </a:highlight>
            </a:rPr>
            <a:t>CC1</a:t>
          </a:r>
        </a:p>
        <a:p>
          <a:pPr marL="114300" lvl="1" indent="-114300" algn="l" defTabSz="577850">
            <a:lnSpc>
              <a:spcPct val="90000"/>
            </a:lnSpc>
            <a:spcBef>
              <a:spcPct val="0"/>
            </a:spcBef>
            <a:spcAft>
              <a:spcPct val="15000"/>
            </a:spcAft>
            <a:buChar char="•"/>
          </a:pPr>
          <a:r>
            <a:rPr lang="en-GB" sz="1300" kern="1200" dirty="0"/>
            <a:t>CC0 Basic Security</a:t>
          </a:r>
        </a:p>
      </dsp:txBody>
      <dsp:txXfrm>
        <a:off x="517641" y="27933"/>
        <a:ext cx="1478122" cy="1116593"/>
      </dsp:txXfrm>
    </dsp:sp>
    <dsp:sp modelId="{591C3349-8F4C-4635-9931-0DF32537B63A}">
      <dsp:nvSpPr>
        <dsp:cNvPr id="0" name=""/>
        <dsp:cNvSpPr/>
      </dsp:nvSpPr>
      <dsp:spPr>
        <a:xfrm>
          <a:off x="490850" y="1144527"/>
          <a:ext cx="1531704" cy="49165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GB" sz="1600" kern="1200" dirty="0"/>
            <a:t>Compliance Class</a:t>
          </a:r>
        </a:p>
      </dsp:txBody>
      <dsp:txXfrm>
        <a:off x="490850" y="1144527"/>
        <a:ext cx="1078664" cy="491655"/>
      </dsp:txXfrm>
    </dsp:sp>
    <dsp:sp modelId="{9304939D-22D0-4CD7-8400-FA456F267322}">
      <dsp:nvSpPr>
        <dsp:cNvPr id="0" name=""/>
        <dsp:cNvSpPr/>
      </dsp:nvSpPr>
      <dsp:spPr>
        <a:xfrm>
          <a:off x="1612844" y="1222622"/>
          <a:ext cx="536096" cy="53609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CB0E91-C36D-410B-BB7A-D040DDA10959}">
      <dsp:nvSpPr>
        <dsp:cNvPr id="0" name=""/>
        <dsp:cNvSpPr/>
      </dsp:nvSpPr>
      <dsp:spPr>
        <a:xfrm>
          <a:off x="260814" y="2207"/>
          <a:ext cx="2198974" cy="1641487"/>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72390" rIns="24130" bIns="24130" numCol="1" spcCol="1270" anchor="t" anchorCtr="0">
          <a:noAutofit/>
        </a:bodyPr>
        <a:lstStyle/>
        <a:p>
          <a:pPr marL="171450" lvl="1" indent="-171450" algn="l" defTabSz="844550">
            <a:lnSpc>
              <a:spcPct val="90000"/>
            </a:lnSpc>
            <a:spcBef>
              <a:spcPct val="0"/>
            </a:spcBef>
            <a:spcAft>
              <a:spcPct val="15000"/>
            </a:spcAft>
            <a:buChar char="•"/>
          </a:pPr>
          <a:r>
            <a:rPr lang="en-GB" sz="1900" kern="1200" dirty="0"/>
            <a:t>CC4 High</a:t>
          </a:r>
        </a:p>
        <a:p>
          <a:pPr marL="171450" lvl="1" indent="-171450" algn="l" defTabSz="844550">
            <a:lnSpc>
              <a:spcPct val="90000"/>
            </a:lnSpc>
            <a:spcBef>
              <a:spcPct val="0"/>
            </a:spcBef>
            <a:spcAft>
              <a:spcPct val="15000"/>
            </a:spcAft>
            <a:buChar char="•"/>
          </a:pPr>
          <a:r>
            <a:rPr lang="en-GB" sz="1900" kern="1200" dirty="0"/>
            <a:t>CC3</a:t>
          </a:r>
        </a:p>
        <a:p>
          <a:pPr marL="171450" lvl="1" indent="-171450" algn="l" defTabSz="844550">
            <a:lnSpc>
              <a:spcPct val="90000"/>
            </a:lnSpc>
            <a:spcBef>
              <a:spcPct val="0"/>
            </a:spcBef>
            <a:spcAft>
              <a:spcPct val="15000"/>
            </a:spcAft>
            <a:buChar char="•"/>
          </a:pPr>
          <a:r>
            <a:rPr lang="en-GB" sz="1900" kern="1200" dirty="0"/>
            <a:t>CC2</a:t>
          </a:r>
        </a:p>
        <a:p>
          <a:pPr marL="171450" lvl="1" indent="-171450" algn="l" defTabSz="844550">
            <a:lnSpc>
              <a:spcPct val="90000"/>
            </a:lnSpc>
            <a:spcBef>
              <a:spcPct val="0"/>
            </a:spcBef>
            <a:spcAft>
              <a:spcPct val="15000"/>
            </a:spcAft>
            <a:buChar char="•"/>
          </a:pPr>
          <a:r>
            <a:rPr lang="en-GB" sz="1900" kern="1200" dirty="0"/>
            <a:t>CC1</a:t>
          </a:r>
        </a:p>
        <a:p>
          <a:pPr marL="171450" lvl="1" indent="-171450" algn="l" defTabSz="844550">
            <a:lnSpc>
              <a:spcPct val="90000"/>
            </a:lnSpc>
            <a:spcBef>
              <a:spcPct val="0"/>
            </a:spcBef>
            <a:spcAft>
              <a:spcPct val="15000"/>
            </a:spcAft>
            <a:buChar char="•"/>
          </a:pPr>
          <a:r>
            <a:rPr lang="en-GB" sz="1900" kern="1200" dirty="0"/>
            <a:t>CC0 Basic</a:t>
          </a:r>
        </a:p>
      </dsp:txBody>
      <dsp:txXfrm>
        <a:off x="299276" y="40669"/>
        <a:ext cx="2122050" cy="1603025"/>
      </dsp:txXfrm>
    </dsp:sp>
    <dsp:sp modelId="{591C3349-8F4C-4635-9931-0DF32537B63A}">
      <dsp:nvSpPr>
        <dsp:cNvPr id="0" name=""/>
        <dsp:cNvSpPr/>
      </dsp:nvSpPr>
      <dsp:spPr>
        <a:xfrm>
          <a:off x="260814" y="1643695"/>
          <a:ext cx="2198974" cy="70583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en-GB" sz="2300" kern="1200" dirty="0"/>
            <a:t>Compliance Class</a:t>
          </a:r>
        </a:p>
      </dsp:txBody>
      <dsp:txXfrm>
        <a:off x="260814" y="1643695"/>
        <a:ext cx="1548573" cy="705839"/>
      </dsp:txXfrm>
    </dsp:sp>
    <dsp:sp modelId="{9304939D-22D0-4CD7-8400-FA456F267322}">
      <dsp:nvSpPr>
        <dsp:cNvPr id="0" name=""/>
        <dsp:cNvSpPr/>
      </dsp:nvSpPr>
      <dsp:spPr>
        <a:xfrm>
          <a:off x="1871593" y="1755811"/>
          <a:ext cx="769641" cy="76964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0.tiff"/><Relationship Id="rId7" Type="http://schemas.openxmlformats.org/officeDocument/2006/relationships/image" Target="../media/image14.tiff"/><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BB9393-EAD3-0746-8632-F4422A0B2BF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 y="3350"/>
            <a:ext cx="12191994" cy="6854650"/>
          </a:xfrm>
          <a:prstGeom prst="rect">
            <a:avLst/>
          </a:prstGeom>
        </p:spPr>
      </p:pic>
      <p:pic>
        <p:nvPicPr>
          <p:cNvPr id="3" name="Picture 2">
            <a:extLst>
              <a:ext uri="{FF2B5EF4-FFF2-40B4-BE49-F238E27FC236}">
                <a16:creationId xmlns:a16="http://schemas.microsoft.com/office/drawing/2014/main" id="{333B7243-4939-074B-BF64-7A3AF22F38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216" y="1693157"/>
            <a:ext cx="6598212" cy="3758591"/>
          </a:xfrm>
          <a:prstGeom prst="rect">
            <a:avLst/>
          </a:prstGeom>
        </p:spPr>
      </p:pic>
    </p:spTree>
    <p:extLst>
      <p:ext uri="{BB962C8B-B14F-4D97-AF65-F5344CB8AC3E}">
        <p14:creationId xmlns:p14="http://schemas.microsoft.com/office/powerpoint/2010/main" val="589886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F1F2BF6-F21B-6E49-8CBB-413C6F1F6E34}"/>
              </a:ext>
            </a:extLst>
          </p:cNvPr>
          <p:cNvPicPr>
            <a:picLocks noChangeAspect="1"/>
          </p:cNvPicPr>
          <p:nvPr userDrawn="1"/>
        </p:nvPicPr>
        <p:blipFill>
          <a:blip r:embed="rId2"/>
          <a:stretch>
            <a:fillRect/>
          </a:stretch>
        </p:blipFill>
        <p:spPr>
          <a:xfrm>
            <a:off x="0" y="3347"/>
            <a:ext cx="12191999" cy="6854653"/>
          </a:xfrm>
          <a:prstGeom prst="rect">
            <a:avLst/>
          </a:prstGeom>
        </p:spPr>
      </p:pic>
      <p:sp>
        <p:nvSpPr>
          <p:cNvPr id="14" name="Picture Placeholder 13">
            <a:extLst>
              <a:ext uri="{FF2B5EF4-FFF2-40B4-BE49-F238E27FC236}">
                <a16:creationId xmlns:a16="http://schemas.microsoft.com/office/drawing/2014/main" id="{8C6C74DC-EA90-DE46-B450-D4F63DD167BA}"/>
              </a:ext>
            </a:extLst>
          </p:cNvPr>
          <p:cNvSpPr>
            <a:spLocks noGrp="1"/>
          </p:cNvSpPr>
          <p:nvPr>
            <p:ph type="pic" sz="quarter" idx="10"/>
          </p:nvPr>
        </p:nvSpPr>
        <p:spPr>
          <a:xfrm>
            <a:off x="8114097" y="796328"/>
            <a:ext cx="3600216" cy="4351338"/>
          </a:xfrm>
          <a:solidFill>
            <a:schemeClr val="bg2">
              <a:lumMod val="85000"/>
            </a:schemeClr>
          </a:solidFill>
        </p:spPr>
        <p:txBody>
          <a:bodyPr>
            <a:normAutofit/>
          </a:bodyPr>
          <a:lstStyle>
            <a:lvl1pPr>
              <a:defRPr sz="1800"/>
            </a:lvl1pPr>
          </a:lstStyle>
          <a:p>
            <a:endParaRPr lang="en-US" dirty="0"/>
          </a:p>
        </p:txBody>
      </p:sp>
      <p:sp>
        <p:nvSpPr>
          <p:cNvPr id="16" name="TextBox 15">
            <a:extLst>
              <a:ext uri="{FF2B5EF4-FFF2-40B4-BE49-F238E27FC236}">
                <a16:creationId xmlns:a16="http://schemas.microsoft.com/office/drawing/2014/main" id="{0B5D5432-8271-2547-9316-D3E50AF4D166}"/>
              </a:ext>
            </a:extLst>
          </p:cNvPr>
          <p:cNvSpPr txBox="1"/>
          <p:nvPr userDrawn="1"/>
        </p:nvSpPr>
        <p:spPr>
          <a:xfrm>
            <a:off x="3513221" y="2204185"/>
            <a:ext cx="184731" cy="369332"/>
          </a:xfrm>
          <a:prstGeom prst="rect">
            <a:avLst/>
          </a:prstGeom>
          <a:noFill/>
        </p:spPr>
        <p:txBody>
          <a:bodyPr wrap="none" rtlCol="0">
            <a:spAutoFit/>
          </a:bodyPr>
          <a:lstStyle/>
          <a:p>
            <a:endParaRPr lang="en-US" dirty="0"/>
          </a:p>
        </p:txBody>
      </p:sp>
      <p:sp>
        <p:nvSpPr>
          <p:cNvPr id="18" name="Text Placeholder 17">
            <a:extLst>
              <a:ext uri="{FF2B5EF4-FFF2-40B4-BE49-F238E27FC236}">
                <a16:creationId xmlns:a16="http://schemas.microsoft.com/office/drawing/2014/main" id="{0DD9262D-4EEB-1247-A8C1-A26A45F5AD96}"/>
              </a:ext>
            </a:extLst>
          </p:cNvPr>
          <p:cNvSpPr>
            <a:spLocks noGrp="1"/>
          </p:cNvSpPr>
          <p:nvPr>
            <p:ph type="body" sz="quarter" idx="11" hasCustomPrompt="1"/>
          </p:nvPr>
        </p:nvSpPr>
        <p:spPr>
          <a:xfrm>
            <a:off x="402017" y="796328"/>
            <a:ext cx="6980237" cy="533065"/>
          </a:xfrm>
        </p:spPr>
        <p:txBody>
          <a:bodyPr>
            <a:normAutofit/>
          </a:bodyPr>
          <a:lstStyle>
            <a:lvl1pPr marL="0" indent="0">
              <a:buNone/>
              <a:defRPr sz="3200" b="1" spc="300">
                <a:latin typeface="Arial" panose="020B0604020202020204" pitchFamily="34" charset="0"/>
                <a:cs typeface="Arial" panose="020B0604020202020204" pitchFamily="34" charset="0"/>
              </a:defRPr>
            </a:lvl1pPr>
          </a:lstStyle>
          <a:p>
            <a:pPr lvl="0"/>
            <a:r>
              <a:rPr lang="en-US" dirty="0"/>
              <a:t>EDIT MASTER TEXT STYLES</a:t>
            </a:r>
          </a:p>
        </p:txBody>
      </p:sp>
      <p:sp>
        <p:nvSpPr>
          <p:cNvPr id="20" name="Text Placeholder 19">
            <a:extLst>
              <a:ext uri="{FF2B5EF4-FFF2-40B4-BE49-F238E27FC236}">
                <a16:creationId xmlns:a16="http://schemas.microsoft.com/office/drawing/2014/main" id="{CA5F0A61-B964-A941-AD55-F3A3E67377BF}"/>
              </a:ext>
            </a:extLst>
          </p:cNvPr>
          <p:cNvSpPr>
            <a:spLocks noGrp="1"/>
          </p:cNvSpPr>
          <p:nvPr>
            <p:ph type="body" sz="quarter" idx="12" hasCustomPrompt="1"/>
          </p:nvPr>
        </p:nvSpPr>
        <p:spPr>
          <a:xfrm>
            <a:off x="402017" y="1329394"/>
            <a:ext cx="6980237" cy="335778"/>
          </a:xfrm>
        </p:spPr>
        <p:txBody>
          <a:bodyPr>
            <a:noAutofit/>
          </a:bodyPr>
          <a:lstStyle>
            <a:lvl1pPr marL="0" indent="0">
              <a:buNone/>
              <a:defRPr sz="1800" b="1">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US" dirty="0"/>
              <a:t>Subheading (if required)</a:t>
            </a:r>
          </a:p>
        </p:txBody>
      </p:sp>
      <p:sp>
        <p:nvSpPr>
          <p:cNvPr id="22" name="Text Placeholder 21">
            <a:extLst>
              <a:ext uri="{FF2B5EF4-FFF2-40B4-BE49-F238E27FC236}">
                <a16:creationId xmlns:a16="http://schemas.microsoft.com/office/drawing/2014/main" id="{9733ECED-9068-2349-BA53-02E032EF94D0}"/>
              </a:ext>
            </a:extLst>
          </p:cNvPr>
          <p:cNvSpPr>
            <a:spLocks noGrp="1"/>
          </p:cNvSpPr>
          <p:nvPr>
            <p:ph type="body" sz="quarter" idx="13"/>
          </p:nvPr>
        </p:nvSpPr>
        <p:spPr>
          <a:xfrm>
            <a:off x="401638" y="1944688"/>
            <a:ext cx="6980237" cy="3203575"/>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4014201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Content and pictur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F1F2BF6-F21B-6E49-8CBB-413C6F1F6E34}"/>
              </a:ext>
            </a:extLst>
          </p:cNvPr>
          <p:cNvPicPr>
            <a:picLocks noChangeAspect="1"/>
          </p:cNvPicPr>
          <p:nvPr userDrawn="1"/>
        </p:nvPicPr>
        <p:blipFill>
          <a:blip r:embed="rId2"/>
          <a:stretch>
            <a:fillRect/>
          </a:stretch>
        </p:blipFill>
        <p:spPr>
          <a:xfrm>
            <a:off x="0" y="3347"/>
            <a:ext cx="12191999" cy="6854653"/>
          </a:xfrm>
          <a:prstGeom prst="rect">
            <a:avLst/>
          </a:prstGeom>
        </p:spPr>
      </p:pic>
      <p:sp>
        <p:nvSpPr>
          <p:cNvPr id="14" name="Picture Placeholder 13">
            <a:extLst>
              <a:ext uri="{FF2B5EF4-FFF2-40B4-BE49-F238E27FC236}">
                <a16:creationId xmlns:a16="http://schemas.microsoft.com/office/drawing/2014/main" id="{8C6C74DC-EA90-DE46-B450-D4F63DD167BA}"/>
              </a:ext>
            </a:extLst>
          </p:cNvPr>
          <p:cNvSpPr>
            <a:spLocks noGrp="1"/>
          </p:cNvSpPr>
          <p:nvPr>
            <p:ph type="pic" sz="quarter" idx="10"/>
          </p:nvPr>
        </p:nvSpPr>
        <p:spPr>
          <a:xfrm>
            <a:off x="401638" y="796328"/>
            <a:ext cx="3600216" cy="4351338"/>
          </a:xfrm>
          <a:solidFill>
            <a:schemeClr val="bg2">
              <a:lumMod val="85000"/>
            </a:schemeClr>
          </a:solidFill>
        </p:spPr>
        <p:txBody>
          <a:bodyPr>
            <a:normAutofit/>
          </a:bodyPr>
          <a:lstStyle>
            <a:lvl1pPr>
              <a:defRPr sz="1800"/>
            </a:lvl1pPr>
          </a:lstStyle>
          <a:p>
            <a:endParaRPr lang="en-US" dirty="0"/>
          </a:p>
        </p:txBody>
      </p:sp>
      <p:sp>
        <p:nvSpPr>
          <p:cNvPr id="16" name="TextBox 15">
            <a:extLst>
              <a:ext uri="{FF2B5EF4-FFF2-40B4-BE49-F238E27FC236}">
                <a16:creationId xmlns:a16="http://schemas.microsoft.com/office/drawing/2014/main" id="{0B5D5432-8271-2547-9316-D3E50AF4D166}"/>
              </a:ext>
            </a:extLst>
          </p:cNvPr>
          <p:cNvSpPr txBox="1"/>
          <p:nvPr userDrawn="1"/>
        </p:nvSpPr>
        <p:spPr>
          <a:xfrm>
            <a:off x="3513221" y="2204185"/>
            <a:ext cx="184731" cy="369332"/>
          </a:xfrm>
          <a:prstGeom prst="rect">
            <a:avLst/>
          </a:prstGeom>
          <a:noFill/>
        </p:spPr>
        <p:txBody>
          <a:bodyPr wrap="none" rtlCol="0">
            <a:spAutoFit/>
          </a:bodyPr>
          <a:lstStyle/>
          <a:p>
            <a:endParaRPr lang="en-US" dirty="0"/>
          </a:p>
        </p:txBody>
      </p:sp>
      <p:sp>
        <p:nvSpPr>
          <p:cNvPr id="18" name="Text Placeholder 17">
            <a:extLst>
              <a:ext uri="{FF2B5EF4-FFF2-40B4-BE49-F238E27FC236}">
                <a16:creationId xmlns:a16="http://schemas.microsoft.com/office/drawing/2014/main" id="{0DD9262D-4EEB-1247-A8C1-A26A45F5AD96}"/>
              </a:ext>
            </a:extLst>
          </p:cNvPr>
          <p:cNvSpPr>
            <a:spLocks noGrp="1"/>
          </p:cNvSpPr>
          <p:nvPr>
            <p:ph type="body" sz="quarter" idx="11" hasCustomPrompt="1"/>
          </p:nvPr>
        </p:nvSpPr>
        <p:spPr>
          <a:xfrm>
            <a:off x="4559371" y="796328"/>
            <a:ext cx="6980237" cy="533065"/>
          </a:xfrm>
        </p:spPr>
        <p:txBody>
          <a:bodyPr>
            <a:normAutofit/>
          </a:bodyPr>
          <a:lstStyle>
            <a:lvl1pPr marL="0" indent="0">
              <a:buNone/>
              <a:defRPr sz="3200" b="1" spc="300">
                <a:latin typeface="Arial" panose="020B0604020202020204" pitchFamily="34" charset="0"/>
                <a:cs typeface="Arial" panose="020B0604020202020204" pitchFamily="34" charset="0"/>
              </a:defRPr>
            </a:lvl1pPr>
          </a:lstStyle>
          <a:p>
            <a:pPr lvl="0"/>
            <a:r>
              <a:rPr lang="en-US" dirty="0"/>
              <a:t>EDIT MASTER TEXT STYLES</a:t>
            </a:r>
          </a:p>
        </p:txBody>
      </p:sp>
      <p:sp>
        <p:nvSpPr>
          <p:cNvPr id="20" name="Text Placeholder 19">
            <a:extLst>
              <a:ext uri="{FF2B5EF4-FFF2-40B4-BE49-F238E27FC236}">
                <a16:creationId xmlns:a16="http://schemas.microsoft.com/office/drawing/2014/main" id="{CA5F0A61-B964-A941-AD55-F3A3E67377BF}"/>
              </a:ext>
            </a:extLst>
          </p:cNvPr>
          <p:cNvSpPr>
            <a:spLocks noGrp="1"/>
          </p:cNvSpPr>
          <p:nvPr>
            <p:ph type="body" sz="quarter" idx="12" hasCustomPrompt="1"/>
          </p:nvPr>
        </p:nvSpPr>
        <p:spPr>
          <a:xfrm>
            <a:off x="4559371" y="1329394"/>
            <a:ext cx="6980237" cy="335778"/>
          </a:xfrm>
        </p:spPr>
        <p:txBody>
          <a:bodyPr>
            <a:noAutofit/>
          </a:bodyPr>
          <a:lstStyle>
            <a:lvl1pPr marL="0" indent="0">
              <a:buNone/>
              <a:defRPr sz="1800" b="1">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US" dirty="0"/>
              <a:t>Subheading (if required)</a:t>
            </a:r>
          </a:p>
        </p:txBody>
      </p:sp>
      <p:sp>
        <p:nvSpPr>
          <p:cNvPr id="22" name="Text Placeholder 21">
            <a:extLst>
              <a:ext uri="{FF2B5EF4-FFF2-40B4-BE49-F238E27FC236}">
                <a16:creationId xmlns:a16="http://schemas.microsoft.com/office/drawing/2014/main" id="{9733ECED-9068-2349-BA53-02E032EF94D0}"/>
              </a:ext>
            </a:extLst>
          </p:cNvPr>
          <p:cNvSpPr>
            <a:spLocks noGrp="1"/>
          </p:cNvSpPr>
          <p:nvPr>
            <p:ph type="body" sz="quarter" idx="13"/>
          </p:nvPr>
        </p:nvSpPr>
        <p:spPr>
          <a:xfrm>
            <a:off x="4558992" y="1944688"/>
            <a:ext cx="6980237" cy="3203575"/>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856531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Large picture and tex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F1F2BF6-F21B-6E49-8CBB-413C6F1F6E34}"/>
              </a:ext>
            </a:extLst>
          </p:cNvPr>
          <p:cNvPicPr>
            <a:picLocks noChangeAspect="1"/>
          </p:cNvPicPr>
          <p:nvPr userDrawn="1"/>
        </p:nvPicPr>
        <p:blipFill>
          <a:blip r:embed="rId2"/>
          <a:stretch>
            <a:fillRect/>
          </a:stretch>
        </p:blipFill>
        <p:spPr>
          <a:xfrm>
            <a:off x="0" y="3347"/>
            <a:ext cx="12191999" cy="6854653"/>
          </a:xfrm>
          <a:prstGeom prst="rect">
            <a:avLst/>
          </a:prstGeom>
        </p:spPr>
      </p:pic>
      <p:sp>
        <p:nvSpPr>
          <p:cNvPr id="14" name="Picture Placeholder 13">
            <a:extLst>
              <a:ext uri="{FF2B5EF4-FFF2-40B4-BE49-F238E27FC236}">
                <a16:creationId xmlns:a16="http://schemas.microsoft.com/office/drawing/2014/main" id="{8C6C74DC-EA90-DE46-B450-D4F63DD167BA}"/>
              </a:ext>
            </a:extLst>
          </p:cNvPr>
          <p:cNvSpPr>
            <a:spLocks noGrp="1"/>
          </p:cNvSpPr>
          <p:nvPr>
            <p:ph type="pic" sz="quarter" idx="10"/>
          </p:nvPr>
        </p:nvSpPr>
        <p:spPr>
          <a:xfrm>
            <a:off x="401637" y="796328"/>
            <a:ext cx="7442201" cy="4351338"/>
          </a:xfrm>
          <a:solidFill>
            <a:schemeClr val="bg2">
              <a:lumMod val="85000"/>
            </a:schemeClr>
          </a:solidFill>
        </p:spPr>
        <p:txBody>
          <a:bodyPr>
            <a:normAutofit/>
          </a:bodyPr>
          <a:lstStyle>
            <a:lvl1pPr>
              <a:defRPr sz="1800"/>
            </a:lvl1pPr>
          </a:lstStyle>
          <a:p>
            <a:endParaRPr lang="en-US" dirty="0"/>
          </a:p>
        </p:txBody>
      </p:sp>
      <p:sp>
        <p:nvSpPr>
          <p:cNvPr id="16" name="TextBox 15">
            <a:extLst>
              <a:ext uri="{FF2B5EF4-FFF2-40B4-BE49-F238E27FC236}">
                <a16:creationId xmlns:a16="http://schemas.microsoft.com/office/drawing/2014/main" id="{0B5D5432-8271-2547-9316-D3E50AF4D166}"/>
              </a:ext>
            </a:extLst>
          </p:cNvPr>
          <p:cNvSpPr txBox="1"/>
          <p:nvPr userDrawn="1"/>
        </p:nvSpPr>
        <p:spPr>
          <a:xfrm>
            <a:off x="3513221" y="2204185"/>
            <a:ext cx="184731" cy="369332"/>
          </a:xfrm>
          <a:prstGeom prst="rect">
            <a:avLst/>
          </a:prstGeom>
          <a:noFill/>
        </p:spPr>
        <p:txBody>
          <a:bodyPr wrap="none" rtlCol="0">
            <a:spAutoFit/>
          </a:bodyPr>
          <a:lstStyle/>
          <a:p>
            <a:endParaRPr lang="en-US" dirty="0"/>
          </a:p>
        </p:txBody>
      </p:sp>
      <p:sp>
        <p:nvSpPr>
          <p:cNvPr id="22" name="Text Placeholder 21">
            <a:extLst>
              <a:ext uri="{FF2B5EF4-FFF2-40B4-BE49-F238E27FC236}">
                <a16:creationId xmlns:a16="http://schemas.microsoft.com/office/drawing/2014/main" id="{9733ECED-9068-2349-BA53-02E032EF94D0}"/>
              </a:ext>
            </a:extLst>
          </p:cNvPr>
          <p:cNvSpPr>
            <a:spLocks noGrp="1"/>
          </p:cNvSpPr>
          <p:nvPr>
            <p:ph type="body" sz="quarter" idx="13"/>
          </p:nvPr>
        </p:nvSpPr>
        <p:spPr>
          <a:xfrm>
            <a:off x="8245475" y="796328"/>
            <a:ext cx="3484563" cy="4351935"/>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642982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Large picture and tex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F1F2BF6-F21B-6E49-8CBB-413C6F1F6E34}"/>
              </a:ext>
            </a:extLst>
          </p:cNvPr>
          <p:cNvPicPr>
            <a:picLocks noChangeAspect="1"/>
          </p:cNvPicPr>
          <p:nvPr userDrawn="1"/>
        </p:nvPicPr>
        <p:blipFill>
          <a:blip r:embed="rId2"/>
          <a:stretch>
            <a:fillRect/>
          </a:stretch>
        </p:blipFill>
        <p:spPr>
          <a:xfrm>
            <a:off x="0" y="3347"/>
            <a:ext cx="12191999" cy="6854652"/>
          </a:xfrm>
          <a:prstGeom prst="rect">
            <a:avLst/>
          </a:prstGeom>
        </p:spPr>
      </p:pic>
      <p:sp>
        <p:nvSpPr>
          <p:cNvPr id="16" name="TextBox 15">
            <a:extLst>
              <a:ext uri="{FF2B5EF4-FFF2-40B4-BE49-F238E27FC236}">
                <a16:creationId xmlns:a16="http://schemas.microsoft.com/office/drawing/2014/main" id="{0B5D5432-8271-2547-9316-D3E50AF4D166}"/>
              </a:ext>
            </a:extLst>
          </p:cNvPr>
          <p:cNvSpPr txBox="1"/>
          <p:nvPr userDrawn="1"/>
        </p:nvSpPr>
        <p:spPr>
          <a:xfrm>
            <a:off x="3513221" y="2204185"/>
            <a:ext cx="184731" cy="369332"/>
          </a:xfrm>
          <a:prstGeom prst="rect">
            <a:avLst/>
          </a:prstGeom>
          <a:noFill/>
        </p:spPr>
        <p:txBody>
          <a:bodyPr wrap="none" rtlCol="0">
            <a:spAutoFit/>
          </a:bodyPr>
          <a:lstStyle/>
          <a:p>
            <a:endParaRPr lang="en-US" dirty="0"/>
          </a:p>
        </p:txBody>
      </p:sp>
      <p:sp>
        <p:nvSpPr>
          <p:cNvPr id="22" name="Text Placeholder 21">
            <a:extLst>
              <a:ext uri="{FF2B5EF4-FFF2-40B4-BE49-F238E27FC236}">
                <a16:creationId xmlns:a16="http://schemas.microsoft.com/office/drawing/2014/main" id="{9733ECED-9068-2349-BA53-02E032EF94D0}"/>
              </a:ext>
            </a:extLst>
          </p:cNvPr>
          <p:cNvSpPr>
            <a:spLocks noGrp="1"/>
          </p:cNvSpPr>
          <p:nvPr>
            <p:ph type="body" sz="quarter" idx="13"/>
          </p:nvPr>
        </p:nvSpPr>
        <p:spPr>
          <a:xfrm>
            <a:off x="8245475" y="796328"/>
            <a:ext cx="3484563" cy="4351935"/>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3385497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Large picture and tex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F1F2BF6-F21B-6E49-8CBB-413C6F1F6E34}"/>
              </a:ext>
            </a:extLst>
          </p:cNvPr>
          <p:cNvPicPr>
            <a:picLocks noChangeAspect="1"/>
          </p:cNvPicPr>
          <p:nvPr userDrawn="1"/>
        </p:nvPicPr>
        <p:blipFill>
          <a:blip r:embed="rId2"/>
          <a:stretch>
            <a:fillRect/>
          </a:stretch>
        </p:blipFill>
        <p:spPr>
          <a:xfrm>
            <a:off x="0" y="3347"/>
            <a:ext cx="12191998" cy="6854652"/>
          </a:xfrm>
          <a:prstGeom prst="rect">
            <a:avLst/>
          </a:prstGeom>
        </p:spPr>
      </p:pic>
      <p:sp>
        <p:nvSpPr>
          <p:cNvPr id="16" name="TextBox 15">
            <a:extLst>
              <a:ext uri="{FF2B5EF4-FFF2-40B4-BE49-F238E27FC236}">
                <a16:creationId xmlns:a16="http://schemas.microsoft.com/office/drawing/2014/main" id="{0B5D5432-8271-2547-9316-D3E50AF4D166}"/>
              </a:ext>
            </a:extLst>
          </p:cNvPr>
          <p:cNvSpPr txBox="1"/>
          <p:nvPr userDrawn="1"/>
        </p:nvSpPr>
        <p:spPr>
          <a:xfrm>
            <a:off x="3513221" y="2204185"/>
            <a:ext cx="184731" cy="369332"/>
          </a:xfrm>
          <a:prstGeom prst="rect">
            <a:avLst/>
          </a:prstGeom>
          <a:noFill/>
        </p:spPr>
        <p:txBody>
          <a:bodyPr wrap="none" rtlCol="0">
            <a:spAutoFit/>
          </a:bodyPr>
          <a:lstStyle/>
          <a:p>
            <a:endParaRPr lang="en-US" dirty="0"/>
          </a:p>
        </p:txBody>
      </p:sp>
      <p:sp>
        <p:nvSpPr>
          <p:cNvPr id="22" name="Text Placeholder 21">
            <a:extLst>
              <a:ext uri="{FF2B5EF4-FFF2-40B4-BE49-F238E27FC236}">
                <a16:creationId xmlns:a16="http://schemas.microsoft.com/office/drawing/2014/main" id="{9733ECED-9068-2349-BA53-02E032EF94D0}"/>
              </a:ext>
            </a:extLst>
          </p:cNvPr>
          <p:cNvSpPr>
            <a:spLocks noGrp="1"/>
          </p:cNvSpPr>
          <p:nvPr>
            <p:ph type="body" sz="quarter" idx="13"/>
          </p:nvPr>
        </p:nvSpPr>
        <p:spPr>
          <a:xfrm>
            <a:off x="8245475" y="796328"/>
            <a:ext cx="3484563" cy="4351935"/>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3168464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Large picture and tex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F1F2BF6-F21B-6E49-8CBB-413C6F1F6E34}"/>
              </a:ext>
            </a:extLst>
          </p:cNvPr>
          <p:cNvPicPr>
            <a:picLocks noChangeAspect="1"/>
          </p:cNvPicPr>
          <p:nvPr userDrawn="1"/>
        </p:nvPicPr>
        <p:blipFill>
          <a:blip r:embed="rId2"/>
          <a:stretch>
            <a:fillRect/>
          </a:stretch>
        </p:blipFill>
        <p:spPr>
          <a:xfrm>
            <a:off x="0" y="3347"/>
            <a:ext cx="12191998" cy="6854651"/>
          </a:xfrm>
          <a:prstGeom prst="rect">
            <a:avLst/>
          </a:prstGeom>
        </p:spPr>
      </p:pic>
      <p:sp>
        <p:nvSpPr>
          <p:cNvPr id="16" name="TextBox 15">
            <a:extLst>
              <a:ext uri="{FF2B5EF4-FFF2-40B4-BE49-F238E27FC236}">
                <a16:creationId xmlns:a16="http://schemas.microsoft.com/office/drawing/2014/main" id="{0B5D5432-8271-2547-9316-D3E50AF4D166}"/>
              </a:ext>
            </a:extLst>
          </p:cNvPr>
          <p:cNvSpPr txBox="1"/>
          <p:nvPr userDrawn="1"/>
        </p:nvSpPr>
        <p:spPr>
          <a:xfrm>
            <a:off x="3513221" y="2204185"/>
            <a:ext cx="184731" cy="369332"/>
          </a:xfrm>
          <a:prstGeom prst="rect">
            <a:avLst/>
          </a:prstGeom>
          <a:noFill/>
        </p:spPr>
        <p:txBody>
          <a:bodyPr wrap="none" rtlCol="0">
            <a:spAutoFit/>
          </a:bodyPr>
          <a:lstStyle/>
          <a:p>
            <a:endParaRPr lang="en-US" dirty="0"/>
          </a:p>
        </p:txBody>
      </p:sp>
      <p:sp>
        <p:nvSpPr>
          <p:cNvPr id="22" name="Text Placeholder 21">
            <a:extLst>
              <a:ext uri="{FF2B5EF4-FFF2-40B4-BE49-F238E27FC236}">
                <a16:creationId xmlns:a16="http://schemas.microsoft.com/office/drawing/2014/main" id="{9733ECED-9068-2349-BA53-02E032EF94D0}"/>
              </a:ext>
            </a:extLst>
          </p:cNvPr>
          <p:cNvSpPr>
            <a:spLocks noGrp="1"/>
          </p:cNvSpPr>
          <p:nvPr>
            <p:ph type="body" sz="quarter" idx="13"/>
          </p:nvPr>
        </p:nvSpPr>
        <p:spPr>
          <a:xfrm>
            <a:off x="8245475" y="796328"/>
            <a:ext cx="3484563" cy="4351935"/>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2933100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3x Pictures">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F1F2BF6-F21B-6E49-8CBB-413C6F1F6E34}"/>
              </a:ext>
            </a:extLst>
          </p:cNvPr>
          <p:cNvPicPr>
            <a:picLocks noChangeAspect="1"/>
          </p:cNvPicPr>
          <p:nvPr userDrawn="1"/>
        </p:nvPicPr>
        <p:blipFill>
          <a:blip r:embed="rId2"/>
          <a:stretch>
            <a:fillRect/>
          </a:stretch>
        </p:blipFill>
        <p:spPr>
          <a:xfrm>
            <a:off x="0" y="3347"/>
            <a:ext cx="12191999" cy="6854653"/>
          </a:xfrm>
          <a:prstGeom prst="rect">
            <a:avLst/>
          </a:prstGeom>
        </p:spPr>
      </p:pic>
      <p:sp>
        <p:nvSpPr>
          <p:cNvPr id="14" name="Picture Placeholder 13">
            <a:extLst>
              <a:ext uri="{FF2B5EF4-FFF2-40B4-BE49-F238E27FC236}">
                <a16:creationId xmlns:a16="http://schemas.microsoft.com/office/drawing/2014/main" id="{8C6C74DC-EA90-DE46-B450-D4F63DD167BA}"/>
              </a:ext>
            </a:extLst>
          </p:cNvPr>
          <p:cNvSpPr>
            <a:spLocks noGrp="1"/>
          </p:cNvSpPr>
          <p:nvPr>
            <p:ph type="pic" sz="quarter" idx="10"/>
          </p:nvPr>
        </p:nvSpPr>
        <p:spPr>
          <a:xfrm>
            <a:off x="8056947" y="682028"/>
            <a:ext cx="3600216" cy="4351338"/>
          </a:xfrm>
          <a:solidFill>
            <a:schemeClr val="bg2">
              <a:lumMod val="85000"/>
            </a:schemeClr>
          </a:solidFill>
        </p:spPr>
        <p:txBody>
          <a:bodyPr>
            <a:normAutofit/>
          </a:bodyPr>
          <a:lstStyle>
            <a:lvl1pPr>
              <a:defRPr sz="1800"/>
            </a:lvl1pPr>
          </a:lstStyle>
          <a:p>
            <a:endParaRPr lang="en-US" dirty="0"/>
          </a:p>
        </p:txBody>
      </p:sp>
      <p:sp>
        <p:nvSpPr>
          <p:cNvPr id="16" name="TextBox 15">
            <a:extLst>
              <a:ext uri="{FF2B5EF4-FFF2-40B4-BE49-F238E27FC236}">
                <a16:creationId xmlns:a16="http://schemas.microsoft.com/office/drawing/2014/main" id="{0B5D5432-8271-2547-9316-D3E50AF4D166}"/>
              </a:ext>
            </a:extLst>
          </p:cNvPr>
          <p:cNvSpPr txBox="1"/>
          <p:nvPr userDrawn="1"/>
        </p:nvSpPr>
        <p:spPr>
          <a:xfrm>
            <a:off x="3513221" y="2204185"/>
            <a:ext cx="184731" cy="369332"/>
          </a:xfrm>
          <a:prstGeom prst="rect">
            <a:avLst/>
          </a:prstGeom>
          <a:noFill/>
        </p:spPr>
        <p:txBody>
          <a:bodyPr wrap="none" rtlCol="0">
            <a:spAutoFit/>
          </a:bodyPr>
          <a:lstStyle/>
          <a:p>
            <a:endParaRPr lang="en-US" dirty="0"/>
          </a:p>
        </p:txBody>
      </p:sp>
      <p:sp>
        <p:nvSpPr>
          <p:cNvPr id="8" name="Picture Placeholder 13">
            <a:extLst>
              <a:ext uri="{FF2B5EF4-FFF2-40B4-BE49-F238E27FC236}">
                <a16:creationId xmlns:a16="http://schemas.microsoft.com/office/drawing/2014/main" id="{26A05461-A279-9443-95C9-49D810801B1C}"/>
              </a:ext>
            </a:extLst>
          </p:cNvPr>
          <p:cNvSpPr>
            <a:spLocks noGrp="1"/>
          </p:cNvSpPr>
          <p:nvPr>
            <p:ph type="pic" sz="quarter" idx="11"/>
          </p:nvPr>
        </p:nvSpPr>
        <p:spPr>
          <a:xfrm>
            <a:off x="4252748" y="682028"/>
            <a:ext cx="3600216" cy="4351338"/>
          </a:xfrm>
          <a:solidFill>
            <a:schemeClr val="bg2">
              <a:lumMod val="85000"/>
            </a:schemeClr>
          </a:solidFill>
        </p:spPr>
        <p:txBody>
          <a:bodyPr>
            <a:normAutofit/>
          </a:bodyPr>
          <a:lstStyle>
            <a:lvl1pPr>
              <a:defRPr sz="1800"/>
            </a:lvl1pPr>
          </a:lstStyle>
          <a:p>
            <a:endParaRPr lang="en-US" dirty="0"/>
          </a:p>
        </p:txBody>
      </p:sp>
      <p:sp>
        <p:nvSpPr>
          <p:cNvPr id="9" name="Picture Placeholder 13">
            <a:extLst>
              <a:ext uri="{FF2B5EF4-FFF2-40B4-BE49-F238E27FC236}">
                <a16:creationId xmlns:a16="http://schemas.microsoft.com/office/drawing/2014/main" id="{26DE7A20-C7AE-7042-8534-8EFA39B451BF}"/>
              </a:ext>
            </a:extLst>
          </p:cNvPr>
          <p:cNvSpPr>
            <a:spLocks noGrp="1"/>
          </p:cNvSpPr>
          <p:nvPr>
            <p:ph type="pic" sz="quarter" idx="12"/>
          </p:nvPr>
        </p:nvSpPr>
        <p:spPr>
          <a:xfrm>
            <a:off x="448550" y="682028"/>
            <a:ext cx="3600216" cy="4351338"/>
          </a:xfrm>
          <a:solidFill>
            <a:schemeClr val="bg2">
              <a:lumMod val="85000"/>
            </a:schemeClr>
          </a:solidFill>
        </p:spPr>
        <p:txBody>
          <a:bodyPr>
            <a:normAutofit/>
          </a:bodyPr>
          <a:lstStyle>
            <a:lvl1pPr>
              <a:defRPr sz="1800"/>
            </a:lvl1pPr>
          </a:lstStyle>
          <a:p>
            <a:endParaRPr lang="en-US" dirty="0"/>
          </a:p>
        </p:txBody>
      </p:sp>
    </p:spTree>
    <p:extLst>
      <p:ext uri="{BB962C8B-B14F-4D97-AF65-F5344CB8AC3E}">
        <p14:creationId xmlns:p14="http://schemas.microsoft.com/office/powerpoint/2010/main" val="1218497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F1F2BF6-F21B-6E49-8CBB-413C6F1F6E34}"/>
              </a:ext>
            </a:extLst>
          </p:cNvPr>
          <p:cNvPicPr>
            <a:picLocks noChangeAspect="1"/>
          </p:cNvPicPr>
          <p:nvPr userDrawn="1"/>
        </p:nvPicPr>
        <p:blipFill>
          <a:blip r:embed="rId2"/>
          <a:stretch>
            <a:fillRect/>
          </a:stretch>
        </p:blipFill>
        <p:spPr>
          <a:xfrm>
            <a:off x="0" y="3347"/>
            <a:ext cx="12191999" cy="6854653"/>
          </a:xfrm>
          <a:prstGeom prst="rect">
            <a:avLst/>
          </a:prstGeom>
        </p:spPr>
      </p:pic>
      <p:sp>
        <p:nvSpPr>
          <p:cNvPr id="16" name="TextBox 15">
            <a:extLst>
              <a:ext uri="{FF2B5EF4-FFF2-40B4-BE49-F238E27FC236}">
                <a16:creationId xmlns:a16="http://schemas.microsoft.com/office/drawing/2014/main" id="{0B5D5432-8271-2547-9316-D3E50AF4D166}"/>
              </a:ext>
            </a:extLst>
          </p:cNvPr>
          <p:cNvSpPr txBox="1"/>
          <p:nvPr userDrawn="1"/>
        </p:nvSpPr>
        <p:spPr>
          <a:xfrm>
            <a:off x="3513221" y="220418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50336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lacements">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F1F2BF6-F21B-6E49-8CBB-413C6F1F6E34}"/>
              </a:ext>
            </a:extLst>
          </p:cNvPr>
          <p:cNvPicPr>
            <a:picLocks noChangeAspect="1"/>
          </p:cNvPicPr>
          <p:nvPr userDrawn="1"/>
        </p:nvPicPr>
        <p:blipFill>
          <a:blip r:embed="rId2"/>
          <a:stretch>
            <a:fillRect/>
          </a:stretch>
        </p:blipFill>
        <p:spPr>
          <a:xfrm>
            <a:off x="0" y="3347"/>
            <a:ext cx="12191999" cy="6854653"/>
          </a:xfrm>
          <a:prstGeom prst="rect">
            <a:avLst/>
          </a:prstGeom>
        </p:spPr>
      </p:pic>
      <p:sp>
        <p:nvSpPr>
          <p:cNvPr id="16" name="TextBox 15">
            <a:extLst>
              <a:ext uri="{FF2B5EF4-FFF2-40B4-BE49-F238E27FC236}">
                <a16:creationId xmlns:a16="http://schemas.microsoft.com/office/drawing/2014/main" id="{0B5D5432-8271-2547-9316-D3E50AF4D166}"/>
              </a:ext>
            </a:extLst>
          </p:cNvPr>
          <p:cNvSpPr txBox="1"/>
          <p:nvPr userDrawn="1"/>
        </p:nvSpPr>
        <p:spPr>
          <a:xfrm>
            <a:off x="3513221" y="2204185"/>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0D6E4AFA-E97E-BE4C-9B54-5E002534B7B0}"/>
              </a:ext>
            </a:extLst>
          </p:cNvPr>
          <p:cNvSpPr/>
          <p:nvPr userDrawn="1"/>
        </p:nvSpPr>
        <p:spPr>
          <a:xfrm>
            <a:off x="4558032" y="621228"/>
            <a:ext cx="2888932" cy="441531"/>
          </a:xfrm>
          <a:prstGeom prst="rect">
            <a:avLst/>
          </a:prstGeom>
        </p:spPr>
        <p:txBody>
          <a:bodyPr wrap="none">
            <a:spAutoFit/>
          </a:bodyPr>
          <a:lstStyle/>
          <a:p>
            <a:pPr algn="ctr">
              <a:lnSpc>
                <a:spcPct val="70000"/>
              </a:lnSpc>
            </a:pPr>
            <a:r>
              <a:rPr lang="en-GB" sz="3200" b="1" cap="all" spc="300" dirty="0">
                <a:latin typeface="Arial Narrow" panose="020B0604020202020204" pitchFamily="34" charset="0"/>
                <a:cs typeface="Arial Narrow" panose="020B0604020202020204" pitchFamily="34" charset="0"/>
              </a:rPr>
              <a:t>PLACEMENTS</a:t>
            </a:r>
          </a:p>
        </p:txBody>
      </p:sp>
      <p:pic>
        <p:nvPicPr>
          <p:cNvPr id="9" name="Picture 8">
            <a:extLst>
              <a:ext uri="{FF2B5EF4-FFF2-40B4-BE49-F238E27FC236}">
                <a16:creationId xmlns:a16="http://schemas.microsoft.com/office/drawing/2014/main" id="{5E961814-574F-A944-817C-F130DB069C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8508" y="1517202"/>
            <a:ext cx="2484535" cy="1173942"/>
          </a:xfrm>
          <a:prstGeom prst="rect">
            <a:avLst/>
          </a:prstGeom>
        </p:spPr>
      </p:pic>
      <p:pic>
        <p:nvPicPr>
          <p:cNvPr id="10" name="Picture 9">
            <a:extLst>
              <a:ext uri="{FF2B5EF4-FFF2-40B4-BE49-F238E27FC236}">
                <a16:creationId xmlns:a16="http://schemas.microsoft.com/office/drawing/2014/main" id="{BCACFAF8-13B6-DF4A-B578-A26BF3658058}"/>
              </a:ext>
            </a:extLst>
          </p:cNvPr>
          <p:cNvPicPr>
            <a:picLocks noChangeAspect="1"/>
          </p:cNvPicPr>
          <p:nvPr userDrawn="1"/>
        </p:nvPicPr>
        <p:blipFill>
          <a:blip r:embed="rId4"/>
          <a:stretch>
            <a:fillRect/>
          </a:stretch>
        </p:blipFill>
        <p:spPr>
          <a:xfrm>
            <a:off x="4796308" y="1457119"/>
            <a:ext cx="2782330" cy="1294107"/>
          </a:xfrm>
          <a:prstGeom prst="rect">
            <a:avLst/>
          </a:prstGeom>
        </p:spPr>
      </p:pic>
      <p:pic>
        <p:nvPicPr>
          <p:cNvPr id="11" name="Picture 10">
            <a:extLst>
              <a:ext uri="{FF2B5EF4-FFF2-40B4-BE49-F238E27FC236}">
                <a16:creationId xmlns:a16="http://schemas.microsoft.com/office/drawing/2014/main" id="{78957876-F03F-2242-B398-BDE87368E0C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384290" y="1517202"/>
            <a:ext cx="2222849" cy="1173942"/>
          </a:xfrm>
          <a:prstGeom prst="rect">
            <a:avLst/>
          </a:prstGeom>
        </p:spPr>
      </p:pic>
      <p:pic>
        <p:nvPicPr>
          <p:cNvPr id="12" name="Picture 11">
            <a:extLst>
              <a:ext uri="{FF2B5EF4-FFF2-40B4-BE49-F238E27FC236}">
                <a16:creationId xmlns:a16="http://schemas.microsoft.com/office/drawing/2014/main" id="{CE34E7B0-9C7B-2B43-A4B0-8F6262BCC591}"/>
              </a:ext>
            </a:extLst>
          </p:cNvPr>
          <p:cNvPicPr>
            <a:picLocks noChangeAspect="1"/>
          </p:cNvPicPr>
          <p:nvPr userDrawn="1"/>
        </p:nvPicPr>
        <p:blipFill>
          <a:blip r:embed="rId6"/>
          <a:stretch>
            <a:fillRect/>
          </a:stretch>
        </p:blipFill>
        <p:spPr>
          <a:xfrm>
            <a:off x="1039727" y="3867701"/>
            <a:ext cx="3042099" cy="813096"/>
          </a:xfrm>
          <a:prstGeom prst="rect">
            <a:avLst/>
          </a:prstGeom>
        </p:spPr>
      </p:pic>
      <p:pic>
        <p:nvPicPr>
          <p:cNvPr id="13" name="Picture 12">
            <a:extLst>
              <a:ext uri="{FF2B5EF4-FFF2-40B4-BE49-F238E27FC236}">
                <a16:creationId xmlns:a16="http://schemas.microsoft.com/office/drawing/2014/main" id="{C8733A58-195B-494B-BCF1-A39DA8ABA0D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293121" y="3468627"/>
            <a:ext cx="2405189" cy="1366585"/>
          </a:xfrm>
          <a:prstGeom prst="rect">
            <a:avLst/>
          </a:prstGeom>
        </p:spPr>
      </p:pic>
      <p:pic>
        <p:nvPicPr>
          <p:cNvPr id="15" name="Picture 14">
            <a:extLst>
              <a:ext uri="{FF2B5EF4-FFF2-40B4-BE49-F238E27FC236}">
                <a16:creationId xmlns:a16="http://schemas.microsoft.com/office/drawing/2014/main" id="{3D09688A-A07B-574D-886B-E20893FDF3C8}"/>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236064" y="3500359"/>
            <a:ext cx="1902819" cy="1344659"/>
          </a:xfrm>
          <a:prstGeom prst="rect">
            <a:avLst/>
          </a:prstGeom>
        </p:spPr>
      </p:pic>
    </p:spTree>
    <p:extLst>
      <p:ext uri="{BB962C8B-B14F-4D97-AF65-F5344CB8AC3E}">
        <p14:creationId xmlns:p14="http://schemas.microsoft.com/office/powerpoint/2010/main" val="1787418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Logos (eg. accreditations)">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F1F2BF6-F21B-6E49-8CBB-413C6F1F6E34}"/>
              </a:ext>
            </a:extLst>
          </p:cNvPr>
          <p:cNvPicPr>
            <a:picLocks noChangeAspect="1"/>
          </p:cNvPicPr>
          <p:nvPr userDrawn="1"/>
        </p:nvPicPr>
        <p:blipFill>
          <a:blip r:embed="rId2"/>
          <a:stretch>
            <a:fillRect/>
          </a:stretch>
        </p:blipFill>
        <p:spPr>
          <a:xfrm>
            <a:off x="0" y="3347"/>
            <a:ext cx="12191999" cy="6854653"/>
          </a:xfrm>
          <a:prstGeom prst="rect">
            <a:avLst/>
          </a:prstGeom>
        </p:spPr>
      </p:pic>
      <p:sp>
        <p:nvSpPr>
          <p:cNvPr id="16" name="TextBox 15">
            <a:extLst>
              <a:ext uri="{FF2B5EF4-FFF2-40B4-BE49-F238E27FC236}">
                <a16:creationId xmlns:a16="http://schemas.microsoft.com/office/drawing/2014/main" id="{0B5D5432-8271-2547-9316-D3E50AF4D166}"/>
              </a:ext>
            </a:extLst>
          </p:cNvPr>
          <p:cNvSpPr txBox="1"/>
          <p:nvPr userDrawn="1"/>
        </p:nvSpPr>
        <p:spPr>
          <a:xfrm>
            <a:off x="3513221" y="2204185"/>
            <a:ext cx="184731" cy="369332"/>
          </a:xfrm>
          <a:prstGeom prst="rect">
            <a:avLst/>
          </a:prstGeom>
          <a:noFill/>
        </p:spPr>
        <p:txBody>
          <a:bodyPr wrap="none" rtlCol="0">
            <a:spAutoFit/>
          </a:bodyPr>
          <a:lstStyle/>
          <a:p>
            <a:endParaRPr lang="en-US" dirty="0"/>
          </a:p>
        </p:txBody>
      </p:sp>
      <p:sp>
        <p:nvSpPr>
          <p:cNvPr id="2" name="Rectangle 1">
            <a:extLst>
              <a:ext uri="{FF2B5EF4-FFF2-40B4-BE49-F238E27FC236}">
                <a16:creationId xmlns:a16="http://schemas.microsoft.com/office/drawing/2014/main" id="{190DA9B4-6CDB-754E-8C86-15BECF77A3A6}"/>
              </a:ext>
            </a:extLst>
          </p:cNvPr>
          <p:cNvSpPr/>
          <p:nvPr userDrawn="1"/>
        </p:nvSpPr>
        <p:spPr>
          <a:xfrm>
            <a:off x="-1" y="0"/>
            <a:ext cx="12192000" cy="149289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D6E4AFA-E97E-BE4C-9B54-5E002534B7B0}"/>
              </a:ext>
            </a:extLst>
          </p:cNvPr>
          <p:cNvSpPr/>
          <p:nvPr userDrawn="1"/>
        </p:nvSpPr>
        <p:spPr>
          <a:xfrm>
            <a:off x="1238873" y="635515"/>
            <a:ext cx="9714252" cy="441531"/>
          </a:xfrm>
          <a:prstGeom prst="rect">
            <a:avLst/>
          </a:prstGeom>
        </p:spPr>
        <p:txBody>
          <a:bodyPr wrap="square">
            <a:spAutoFit/>
          </a:bodyPr>
          <a:lstStyle/>
          <a:p>
            <a:pPr algn="ctr">
              <a:lnSpc>
                <a:spcPct val="70000"/>
              </a:lnSpc>
            </a:pPr>
            <a:r>
              <a:rPr lang="en-GB" sz="3200" b="1" cap="none" spc="300" dirty="0">
                <a:solidFill>
                  <a:schemeClr val="bg2"/>
                </a:solidFill>
                <a:latin typeface="Arial Narrow" panose="020B0604020202020204" pitchFamily="34" charset="0"/>
                <a:cs typeface="Arial Narrow" panose="020B0604020202020204" pitchFamily="34" charset="0"/>
              </a:rPr>
              <a:t>HEADING</a:t>
            </a:r>
          </a:p>
        </p:txBody>
      </p:sp>
    </p:spTree>
    <p:extLst>
      <p:ext uri="{BB962C8B-B14F-4D97-AF65-F5344CB8AC3E}">
        <p14:creationId xmlns:p14="http://schemas.microsoft.com/office/powerpoint/2010/main" val="870667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custom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BB9393-EAD3-0746-8632-F4422A0B2BF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 y="3350"/>
            <a:ext cx="12191994" cy="6854650"/>
          </a:xfrm>
          <a:prstGeom prst="rect">
            <a:avLst/>
          </a:prstGeom>
        </p:spPr>
      </p:pic>
      <p:sp>
        <p:nvSpPr>
          <p:cNvPr id="12" name="Text Placeholder 11">
            <a:extLst>
              <a:ext uri="{FF2B5EF4-FFF2-40B4-BE49-F238E27FC236}">
                <a16:creationId xmlns:a16="http://schemas.microsoft.com/office/drawing/2014/main" id="{3E0944C2-946A-C64C-AD30-67546D9E6A59}"/>
              </a:ext>
            </a:extLst>
          </p:cNvPr>
          <p:cNvSpPr>
            <a:spLocks noGrp="1"/>
          </p:cNvSpPr>
          <p:nvPr>
            <p:ph type="body" sz="quarter" idx="13" hasCustomPrompt="1"/>
          </p:nvPr>
        </p:nvSpPr>
        <p:spPr>
          <a:xfrm>
            <a:off x="0" y="2494905"/>
            <a:ext cx="9952522" cy="931689"/>
          </a:xfrm>
        </p:spPr>
        <p:txBody>
          <a:bodyPr>
            <a:normAutofit/>
          </a:bodyPr>
          <a:lstStyle>
            <a:lvl1pPr marL="0" indent="0" algn="ctr">
              <a:buNone/>
              <a:defRPr sz="6600" b="1" spc="600">
                <a:solidFill>
                  <a:schemeClr val="bg2"/>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EVENT TITLE</a:t>
            </a:r>
          </a:p>
        </p:txBody>
      </p:sp>
      <p:sp>
        <p:nvSpPr>
          <p:cNvPr id="13" name="Text Placeholder 11">
            <a:extLst>
              <a:ext uri="{FF2B5EF4-FFF2-40B4-BE49-F238E27FC236}">
                <a16:creationId xmlns:a16="http://schemas.microsoft.com/office/drawing/2014/main" id="{983265A2-5BED-2740-9069-EC4A1F55738D}"/>
              </a:ext>
            </a:extLst>
          </p:cNvPr>
          <p:cNvSpPr>
            <a:spLocks noGrp="1"/>
          </p:cNvSpPr>
          <p:nvPr>
            <p:ph type="body" sz="quarter" idx="14" hasCustomPrompt="1"/>
          </p:nvPr>
        </p:nvSpPr>
        <p:spPr>
          <a:xfrm>
            <a:off x="0" y="3551723"/>
            <a:ext cx="9952522" cy="423511"/>
          </a:xfrm>
        </p:spPr>
        <p:txBody>
          <a:bodyPr>
            <a:normAutofit/>
          </a:bodyPr>
          <a:lstStyle>
            <a:lvl1pPr marL="0" indent="0" algn="ctr">
              <a:buNone/>
              <a:defRPr sz="2400" b="1" spc="0">
                <a:solidFill>
                  <a:schemeClr val="bg2"/>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Speaker name</a:t>
            </a:r>
          </a:p>
        </p:txBody>
      </p:sp>
    </p:spTree>
    <p:extLst>
      <p:ext uri="{BB962C8B-B14F-4D97-AF65-F5344CB8AC3E}">
        <p14:creationId xmlns:p14="http://schemas.microsoft.com/office/powerpoint/2010/main" val="400264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FE7126-A8BB-1247-AE70-0B8BA705F4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 Placeholder 11">
            <a:extLst>
              <a:ext uri="{FF2B5EF4-FFF2-40B4-BE49-F238E27FC236}">
                <a16:creationId xmlns:a16="http://schemas.microsoft.com/office/drawing/2014/main" id="{80627AE7-4043-E04A-AA98-05EAC71868A9}"/>
              </a:ext>
            </a:extLst>
          </p:cNvPr>
          <p:cNvSpPr>
            <a:spLocks noGrp="1"/>
          </p:cNvSpPr>
          <p:nvPr>
            <p:ph type="body" sz="quarter" idx="13" hasCustomPrompt="1"/>
          </p:nvPr>
        </p:nvSpPr>
        <p:spPr>
          <a:xfrm>
            <a:off x="460408" y="5301369"/>
            <a:ext cx="11271184" cy="931689"/>
          </a:xfrm>
        </p:spPr>
        <p:txBody>
          <a:bodyPr>
            <a:normAutofit/>
          </a:bodyPr>
          <a:lstStyle>
            <a:lvl1pPr marL="0" indent="0" algn="l">
              <a:buNone/>
              <a:defRPr sz="6000" b="1" spc="600">
                <a:solidFill>
                  <a:schemeClr val="bg2"/>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DIVIDER PAGE</a:t>
            </a:r>
          </a:p>
        </p:txBody>
      </p:sp>
    </p:spTree>
    <p:extLst>
      <p:ext uri="{BB962C8B-B14F-4D97-AF65-F5344CB8AC3E}">
        <p14:creationId xmlns:p14="http://schemas.microsoft.com/office/powerpoint/2010/main" val="1560549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A4D26D-926B-5D41-8A42-E4A8DCC187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 Placeholder 11">
            <a:extLst>
              <a:ext uri="{FF2B5EF4-FFF2-40B4-BE49-F238E27FC236}">
                <a16:creationId xmlns:a16="http://schemas.microsoft.com/office/drawing/2014/main" id="{80627AE7-4043-E04A-AA98-05EAC71868A9}"/>
              </a:ext>
            </a:extLst>
          </p:cNvPr>
          <p:cNvSpPr>
            <a:spLocks noGrp="1"/>
          </p:cNvSpPr>
          <p:nvPr>
            <p:ph type="body" sz="quarter" idx="13" hasCustomPrompt="1"/>
          </p:nvPr>
        </p:nvSpPr>
        <p:spPr>
          <a:xfrm>
            <a:off x="460408" y="5301369"/>
            <a:ext cx="11271184" cy="931689"/>
          </a:xfrm>
        </p:spPr>
        <p:txBody>
          <a:bodyPr>
            <a:normAutofit/>
          </a:bodyPr>
          <a:lstStyle>
            <a:lvl1pPr marL="0" indent="0" algn="l">
              <a:buNone/>
              <a:defRPr sz="6000" b="1" spc="600">
                <a:solidFill>
                  <a:schemeClr val="bg2"/>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DIVIDER PAGE</a:t>
            </a:r>
          </a:p>
        </p:txBody>
      </p:sp>
    </p:spTree>
    <p:extLst>
      <p:ext uri="{BB962C8B-B14F-4D97-AF65-F5344CB8AC3E}">
        <p14:creationId xmlns:p14="http://schemas.microsoft.com/office/powerpoint/2010/main" val="1290708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4C51F9-CD17-3D41-AAB6-3E70D80C96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9" name="Text Placeholder 11">
            <a:extLst>
              <a:ext uri="{FF2B5EF4-FFF2-40B4-BE49-F238E27FC236}">
                <a16:creationId xmlns:a16="http://schemas.microsoft.com/office/drawing/2014/main" id="{80627AE7-4043-E04A-AA98-05EAC71868A9}"/>
              </a:ext>
            </a:extLst>
          </p:cNvPr>
          <p:cNvSpPr>
            <a:spLocks noGrp="1"/>
          </p:cNvSpPr>
          <p:nvPr>
            <p:ph type="body" sz="quarter" idx="13" hasCustomPrompt="1"/>
          </p:nvPr>
        </p:nvSpPr>
        <p:spPr>
          <a:xfrm>
            <a:off x="664144" y="4136712"/>
            <a:ext cx="8826366" cy="931689"/>
          </a:xfrm>
        </p:spPr>
        <p:txBody>
          <a:bodyPr>
            <a:normAutofit/>
          </a:bodyPr>
          <a:lstStyle>
            <a:lvl1pPr marL="0" indent="0" algn="ctr">
              <a:buNone/>
              <a:defRPr sz="6000" b="1" spc="600">
                <a:solidFill>
                  <a:schemeClr val="bg2"/>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DIVIDER PAGE</a:t>
            </a:r>
          </a:p>
        </p:txBody>
      </p:sp>
    </p:spTree>
    <p:extLst>
      <p:ext uri="{BB962C8B-B14F-4D97-AF65-F5344CB8AC3E}">
        <p14:creationId xmlns:p14="http://schemas.microsoft.com/office/powerpoint/2010/main" val="430873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7C8FF2-A7B3-0C4D-8F0C-FEACB724B4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9" name="Text Placeholder 11">
            <a:extLst>
              <a:ext uri="{FF2B5EF4-FFF2-40B4-BE49-F238E27FC236}">
                <a16:creationId xmlns:a16="http://schemas.microsoft.com/office/drawing/2014/main" id="{80627AE7-4043-E04A-AA98-05EAC71868A9}"/>
              </a:ext>
            </a:extLst>
          </p:cNvPr>
          <p:cNvSpPr>
            <a:spLocks noGrp="1"/>
          </p:cNvSpPr>
          <p:nvPr>
            <p:ph type="body" sz="quarter" idx="13" hasCustomPrompt="1"/>
          </p:nvPr>
        </p:nvSpPr>
        <p:spPr>
          <a:xfrm>
            <a:off x="419878" y="4118051"/>
            <a:ext cx="11336693" cy="931689"/>
          </a:xfrm>
        </p:spPr>
        <p:txBody>
          <a:bodyPr>
            <a:normAutofit/>
          </a:bodyPr>
          <a:lstStyle>
            <a:lvl1pPr marL="0" indent="0" algn="ctr">
              <a:buNone/>
              <a:defRPr sz="6000" b="1" spc="600">
                <a:solidFill>
                  <a:schemeClr val="bg2"/>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DIVIDER PAGE</a:t>
            </a:r>
          </a:p>
        </p:txBody>
      </p:sp>
    </p:spTree>
    <p:extLst>
      <p:ext uri="{BB962C8B-B14F-4D97-AF65-F5344CB8AC3E}">
        <p14:creationId xmlns:p14="http://schemas.microsoft.com/office/powerpoint/2010/main" val="1436038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2D5322-2C2C-8948-8BBC-6348A77DFE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9" name="Text Placeholder 11">
            <a:extLst>
              <a:ext uri="{FF2B5EF4-FFF2-40B4-BE49-F238E27FC236}">
                <a16:creationId xmlns:a16="http://schemas.microsoft.com/office/drawing/2014/main" id="{80627AE7-4043-E04A-AA98-05EAC71868A9}"/>
              </a:ext>
            </a:extLst>
          </p:cNvPr>
          <p:cNvSpPr>
            <a:spLocks noGrp="1"/>
          </p:cNvSpPr>
          <p:nvPr>
            <p:ph type="body" sz="quarter" idx="13" hasCustomPrompt="1"/>
          </p:nvPr>
        </p:nvSpPr>
        <p:spPr>
          <a:xfrm>
            <a:off x="419878" y="2963156"/>
            <a:ext cx="11336693" cy="931689"/>
          </a:xfrm>
        </p:spPr>
        <p:txBody>
          <a:bodyPr>
            <a:normAutofit/>
          </a:bodyPr>
          <a:lstStyle>
            <a:lvl1pPr marL="0" indent="0" algn="ctr">
              <a:buNone/>
              <a:defRPr sz="6000" b="1" spc="600">
                <a:solidFill>
                  <a:schemeClr val="bg2"/>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DIVIDER PAGE</a:t>
            </a:r>
          </a:p>
        </p:txBody>
      </p:sp>
    </p:spTree>
    <p:extLst>
      <p:ext uri="{BB962C8B-B14F-4D97-AF65-F5344CB8AC3E}">
        <p14:creationId xmlns:p14="http://schemas.microsoft.com/office/powerpoint/2010/main" val="41183771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E5700D-17D7-AB4E-B49E-211CB6D369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9" name="Text Placeholder 11">
            <a:extLst>
              <a:ext uri="{FF2B5EF4-FFF2-40B4-BE49-F238E27FC236}">
                <a16:creationId xmlns:a16="http://schemas.microsoft.com/office/drawing/2014/main" id="{80627AE7-4043-E04A-AA98-05EAC71868A9}"/>
              </a:ext>
            </a:extLst>
          </p:cNvPr>
          <p:cNvSpPr>
            <a:spLocks noGrp="1"/>
          </p:cNvSpPr>
          <p:nvPr>
            <p:ph type="body" sz="quarter" idx="13" hasCustomPrompt="1"/>
          </p:nvPr>
        </p:nvSpPr>
        <p:spPr>
          <a:xfrm>
            <a:off x="460408" y="5301369"/>
            <a:ext cx="11271184" cy="931689"/>
          </a:xfrm>
        </p:spPr>
        <p:txBody>
          <a:bodyPr>
            <a:normAutofit/>
          </a:bodyPr>
          <a:lstStyle>
            <a:lvl1pPr marL="0" indent="0" algn="l">
              <a:buNone/>
              <a:defRPr sz="6000" b="1" spc="600">
                <a:solidFill>
                  <a:schemeClr val="bg2"/>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DIVIDER PAGE</a:t>
            </a:r>
          </a:p>
        </p:txBody>
      </p:sp>
    </p:spTree>
    <p:extLst>
      <p:ext uri="{BB962C8B-B14F-4D97-AF65-F5344CB8AC3E}">
        <p14:creationId xmlns:p14="http://schemas.microsoft.com/office/powerpoint/2010/main" val="3964780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14E581-F915-7648-9A23-55F06898F1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9744" y="0"/>
            <a:ext cx="12311743" cy="6858000"/>
          </a:xfrm>
          <a:prstGeom prst="rect">
            <a:avLst/>
          </a:prstGeom>
        </p:spPr>
      </p:pic>
      <p:sp>
        <p:nvSpPr>
          <p:cNvPr id="9" name="Text Placeholder 11">
            <a:extLst>
              <a:ext uri="{FF2B5EF4-FFF2-40B4-BE49-F238E27FC236}">
                <a16:creationId xmlns:a16="http://schemas.microsoft.com/office/drawing/2014/main" id="{80627AE7-4043-E04A-AA98-05EAC71868A9}"/>
              </a:ext>
            </a:extLst>
          </p:cNvPr>
          <p:cNvSpPr>
            <a:spLocks noGrp="1"/>
          </p:cNvSpPr>
          <p:nvPr>
            <p:ph type="body" sz="quarter" idx="13" hasCustomPrompt="1"/>
          </p:nvPr>
        </p:nvSpPr>
        <p:spPr>
          <a:xfrm>
            <a:off x="460408" y="4415844"/>
            <a:ext cx="11271184" cy="1715449"/>
          </a:xfrm>
        </p:spPr>
        <p:txBody>
          <a:bodyPr>
            <a:normAutofit/>
          </a:bodyPr>
          <a:lstStyle>
            <a:lvl1pPr marL="0" indent="0" algn="l">
              <a:buNone/>
              <a:defRPr sz="6000" b="1" spc="600">
                <a:solidFill>
                  <a:schemeClr val="bg2"/>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DIVIDER </a:t>
            </a:r>
            <a:br>
              <a:rPr lang="en-US" dirty="0"/>
            </a:br>
            <a:r>
              <a:rPr lang="en-US" dirty="0"/>
              <a:t>PAGE</a:t>
            </a:r>
          </a:p>
        </p:txBody>
      </p:sp>
    </p:spTree>
    <p:extLst>
      <p:ext uri="{BB962C8B-B14F-4D97-AF65-F5344CB8AC3E}">
        <p14:creationId xmlns:p14="http://schemas.microsoft.com/office/powerpoint/2010/main" val="15508646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4448BC0D-FBBD-4142-9F43-A6BC4D01046D}"/>
              </a:ext>
            </a:extLst>
          </p:cNvPr>
          <p:cNvSpPr>
            <a:spLocks noGrp="1"/>
          </p:cNvSpPr>
          <p:nvPr>
            <p:ph type="body" sz="quarter" idx="16"/>
          </p:nvPr>
        </p:nvSpPr>
        <p:spPr>
          <a:xfrm>
            <a:off x="0" y="0"/>
            <a:ext cx="12192000" cy="6858000"/>
          </a:xfrm>
          <a:gradFill>
            <a:gsLst>
              <a:gs pos="0">
                <a:schemeClr val="tx1">
                  <a:alpha val="0"/>
                </a:schemeClr>
              </a:gs>
              <a:gs pos="74000">
                <a:schemeClr val="tx1">
                  <a:alpha val="4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algn="l">
              <a:defRPr lang="en-US" sz="100" dirty="0" smtClean="0">
                <a:solidFill>
                  <a:schemeClr val="lt1"/>
                </a:solidFill>
              </a:defRPr>
            </a:lvl1pPr>
            <a:lvl2pPr>
              <a:buNone/>
              <a:defRPr/>
            </a:lvl2pPr>
          </a:lstStyle>
          <a:p>
            <a:pPr lvl="0" algn="ctr"/>
            <a:r>
              <a:rPr lang="en-US" dirty="0"/>
              <a:t>Click to edit Master text styles</a:t>
            </a:r>
          </a:p>
        </p:txBody>
      </p:sp>
      <p:sp>
        <p:nvSpPr>
          <p:cNvPr id="3" name="Picture Placeholder 2">
            <a:extLst>
              <a:ext uri="{FF2B5EF4-FFF2-40B4-BE49-F238E27FC236}">
                <a16:creationId xmlns:a16="http://schemas.microsoft.com/office/drawing/2014/main" id="{25CCE68E-9558-5241-8DD1-CB161AD84DF8}"/>
              </a:ext>
            </a:extLst>
          </p:cNvPr>
          <p:cNvSpPr>
            <a:spLocks noGrp="1"/>
          </p:cNvSpPr>
          <p:nvPr>
            <p:ph type="pic" sz="quarter" idx="17" hasCustomPrompt="1"/>
          </p:nvPr>
        </p:nvSpPr>
        <p:spPr>
          <a:xfrm>
            <a:off x="0" y="1"/>
            <a:ext cx="12192000" cy="6858000"/>
          </a:xfrm>
        </p:spPr>
        <p:txBody>
          <a:bodyPr>
            <a:normAutofit/>
          </a:bodyPr>
          <a:lstStyle>
            <a:lvl1pPr>
              <a:defRPr sz="1800">
                <a:latin typeface="Arial" panose="020B0604020202020204" pitchFamily="34" charset="0"/>
                <a:cs typeface="Arial" panose="020B0604020202020204" pitchFamily="34" charset="0"/>
              </a:defRPr>
            </a:lvl1pPr>
          </a:lstStyle>
          <a:p>
            <a:r>
              <a:rPr lang="en-US" dirty="0"/>
              <a:t>Insert your own picture by clicking icon (make sure you right click and ‘send to back’)</a:t>
            </a:r>
          </a:p>
        </p:txBody>
      </p:sp>
      <p:sp>
        <p:nvSpPr>
          <p:cNvPr id="9" name="Text Placeholder 11">
            <a:extLst>
              <a:ext uri="{FF2B5EF4-FFF2-40B4-BE49-F238E27FC236}">
                <a16:creationId xmlns:a16="http://schemas.microsoft.com/office/drawing/2014/main" id="{80627AE7-4043-E04A-AA98-05EAC71868A9}"/>
              </a:ext>
            </a:extLst>
          </p:cNvPr>
          <p:cNvSpPr>
            <a:spLocks noGrp="1"/>
          </p:cNvSpPr>
          <p:nvPr>
            <p:ph type="body" sz="quarter" idx="13" hasCustomPrompt="1"/>
          </p:nvPr>
        </p:nvSpPr>
        <p:spPr>
          <a:xfrm>
            <a:off x="460408" y="4415844"/>
            <a:ext cx="9374057" cy="1715449"/>
          </a:xfrm>
        </p:spPr>
        <p:txBody>
          <a:bodyPr>
            <a:normAutofit/>
          </a:bodyPr>
          <a:lstStyle>
            <a:lvl1pPr marL="0" indent="0" algn="l">
              <a:buNone/>
              <a:defRPr sz="6000" b="1" spc="600">
                <a:solidFill>
                  <a:schemeClr val="bg2"/>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USE YOUR OWN</a:t>
            </a:r>
            <a:br>
              <a:rPr lang="en-US" dirty="0"/>
            </a:br>
            <a:r>
              <a:rPr lang="en-US" dirty="0"/>
              <a:t>IMAGE</a:t>
            </a:r>
          </a:p>
        </p:txBody>
      </p:sp>
    </p:spTree>
    <p:extLst>
      <p:ext uri="{BB962C8B-B14F-4D97-AF65-F5344CB8AC3E}">
        <p14:creationId xmlns:p14="http://schemas.microsoft.com/office/powerpoint/2010/main" val="3116883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4448BC0D-FBBD-4142-9F43-A6BC4D01046D}"/>
              </a:ext>
            </a:extLst>
          </p:cNvPr>
          <p:cNvSpPr>
            <a:spLocks noGrp="1"/>
          </p:cNvSpPr>
          <p:nvPr>
            <p:ph type="body" sz="quarter" idx="16"/>
          </p:nvPr>
        </p:nvSpPr>
        <p:spPr>
          <a:xfrm>
            <a:off x="0" y="0"/>
            <a:ext cx="12192000" cy="6858000"/>
          </a:xfrm>
          <a:gradFill>
            <a:gsLst>
              <a:gs pos="0">
                <a:schemeClr val="tx1">
                  <a:alpha val="0"/>
                </a:schemeClr>
              </a:gs>
              <a:gs pos="74000">
                <a:schemeClr val="tx1">
                  <a:alpha val="4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algn="l">
              <a:defRPr lang="en-US" sz="100" dirty="0" smtClean="0">
                <a:solidFill>
                  <a:schemeClr val="lt1"/>
                </a:solidFill>
              </a:defRPr>
            </a:lvl1pPr>
            <a:lvl2pPr>
              <a:buNone/>
              <a:defRPr/>
            </a:lvl2pPr>
          </a:lstStyle>
          <a:p>
            <a:pPr lvl="0" algn="ctr"/>
            <a:r>
              <a:rPr lang="en-US" dirty="0"/>
              <a:t>Click to edit Master text styles</a:t>
            </a:r>
          </a:p>
        </p:txBody>
      </p:sp>
      <p:sp>
        <p:nvSpPr>
          <p:cNvPr id="3" name="Picture Placeholder 2">
            <a:extLst>
              <a:ext uri="{FF2B5EF4-FFF2-40B4-BE49-F238E27FC236}">
                <a16:creationId xmlns:a16="http://schemas.microsoft.com/office/drawing/2014/main" id="{25CCE68E-9558-5241-8DD1-CB161AD84DF8}"/>
              </a:ext>
            </a:extLst>
          </p:cNvPr>
          <p:cNvSpPr>
            <a:spLocks noGrp="1"/>
          </p:cNvSpPr>
          <p:nvPr>
            <p:ph type="pic" sz="quarter" idx="17" hasCustomPrompt="1"/>
          </p:nvPr>
        </p:nvSpPr>
        <p:spPr>
          <a:xfrm>
            <a:off x="0" y="1"/>
            <a:ext cx="12192000" cy="6858000"/>
          </a:xfrm>
        </p:spPr>
        <p:txBody>
          <a:bodyPr>
            <a:normAutofit/>
          </a:bodyPr>
          <a:lstStyle>
            <a:lvl1pPr>
              <a:defRPr sz="1800">
                <a:latin typeface="Arial" panose="020B0604020202020204" pitchFamily="34" charset="0"/>
                <a:cs typeface="Arial" panose="020B0604020202020204" pitchFamily="34" charset="0"/>
              </a:defRPr>
            </a:lvl1pPr>
          </a:lstStyle>
          <a:p>
            <a:r>
              <a:rPr lang="en-US" dirty="0"/>
              <a:t>Insert your own picture by clicking icon (make sure you right click and ‘send to back’)</a:t>
            </a:r>
          </a:p>
        </p:txBody>
      </p:sp>
      <p:sp>
        <p:nvSpPr>
          <p:cNvPr id="9" name="Text Placeholder 11">
            <a:extLst>
              <a:ext uri="{FF2B5EF4-FFF2-40B4-BE49-F238E27FC236}">
                <a16:creationId xmlns:a16="http://schemas.microsoft.com/office/drawing/2014/main" id="{80627AE7-4043-E04A-AA98-05EAC71868A9}"/>
              </a:ext>
            </a:extLst>
          </p:cNvPr>
          <p:cNvSpPr>
            <a:spLocks noGrp="1"/>
          </p:cNvSpPr>
          <p:nvPr>
            <p:ph type="body" sz="quarter" idx="13" hasCustomPrompt="1"/>
          </p:nvPr>
        </p:nvSpPr>
        <p:spPr>
          <a:xfrm>
            <a:off x="618347" y="3817307"/>
            <a:ext cx="10955305" cy="856244"/>
          </a:xfrm>
        </p:spPr>
        <p:txBody>
          <a:bodyPr>
            <a:normAutofit/>
          </a:bodyPr>
          <a:lstStyle>
            <a:lvl1pPr marL="0" indent="0" algn="ctr">
              <a:buNone/>
              <a:defRPr sz="6000" b="1" spc="600">
                <a:solidFill>
                  <a:schemeClr val="bg2"/>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USE YOUR OWN IMAGE</a:t>
            </a:r>
          </a:p>
        </p:txBody>
      </p:sp>
    </p:spTree>
    <p:extLst>
      <p:ext uri="{BB962C8B-B14F-4D97-AF65-F5344CB8AC3E}">
        <p14:creationId xmlns:p14="http://schemas.microsoft.com/office/powerpoint/2010/main" val="3216174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1AAC13-BF21-AA4A-A13F-C27AFFD1C8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00291492-9F13-9240-BFEB-84C5B36F2B44}"/>
              </a:ext>
            </a:extLst>
          </p:cNvPr>
          <p:cNvSpPr txBox="1"/>
          <p:nvPr userDrawn="1"/>
        </p:nvSpPr>
        <p:spPr>
          <a:xfrm>
            <a:off x="1260183" y="2921168"/>
            <a:ext cx="9671633" cy="1015663"/>
          </a:xfrm>
          <a:prstGeom prst="rect">
            <a:avLst/>
          </a:prstGeom>
          <a:noFill/>
        </p:spPr>
        <p:txBody>
          <a:bodyPr wrap="square" rtlCol="0">
            <a:spAutoFit/>
          </a:bodyPr>
          <a:lstStyle/>
          <a:p>
            <a:pPr algn="ctr"/>
            <a:r>
              <a:rPr lang="en-US" sz="6000" b="1" spc="600" dirty="0">
                <a:solidFill>
                  <a:schemeClr val="bg2"/>
                </a:solidFill>
                <a:latin typeface="Arial" panose="020B0604020202020204" pitchFamily="34" charset="0"/>
                <a:cs typeface="Arial" panose="020B0604020202020204" pitchFamily="34" charset="0"/>
              </a:rPr>
              <a:t>ANY QUESTIONS?</a:t>
            </a:r>
          </a:p>
        </p:txBody>
      </p:sp>
    </p:spTree>
    <p:extLst>
      <p:ext uri="{BB962C8B-B14F-4D97-AF65-F5344CB8AC3E}">
        <p14:creationId xmlns:p14="http://schemas.microsoft.com/office/powerpoint/2010/main" val="4145779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BB9393-EAD3-0746-8632-F4422A0B2BF2}"/>
              </a:ext>
            </a:extLst>
          </p:cNvPr>
          <p:cNvPicPr>
            <a:picLocks noChangeAspect="1"/>
          </p:cNvPicPr>
          <p:nvPr userDrawn="1"/>
        </p:nvPicPr>
        <p:blipFill>
          <a:blip r:embed="rId2"/>
          <a:stretch>
            <a:fillRect/>
          </a:stretch>
        </p:blipFill>
        <p:spPr>
          <a:xfrm>
            <a:off x="6" y="3350"/>
            <a:ext cx="12191994" cy="6854649"/>
          </a:xfrm>
          <a:prstGeom prst="rect">
            <a:avLst/>
          </a:prstGeom>
        </p:spPr>
      </p:pic>
      <p:pic>
        <p:nvPicPr>
          <p:cNvPr id="4" name="Picture 3">
            <a:extLst>
              <a:ext uri="{FF2B5EF4-FFF2-40B4-BE49-F238E27FC236}">
                <a16:creationId xmlns:a16="http://schemas.microsoft.com/office/drawing/2014/main" id="{A0D709A4-4429-A441-86CD-32D438F438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073" y="2520472"/>
            <a:ext cx="6598212" cy="3758591"/>
          </a:xfrm>
          <a:prstGeom prst="rect">
            <a:avLst/>
          </a:prstGeom>
        </p:spPr>
      </p:pic>
    </p:spTree>
    <p:extLst>
      <p:ext uri="{BB962C8B-B14F-4D97-AF65-F5344CB8AC3E}">
        <p14:creationId xmlns:p14="http://schemas.microsoft.com/office/powerpoint/2010/main" val="38409625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C8BD1C0-FCAD-4738-947D-3AF360918651}" type="datetimeFigureOut">
              <a:rPr lang="en-GB" smtClean="0"/>
              <a:t>19/07/2022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81D36B-2FA7-41EF-B420-E66B8C01AF2F}" type="slidenum">
              <a:rPr lang="en-GB" smtClean="0"/>
              <a:t>‹#›</a:t>
            </a:fld>
            <a:endParaRPr lang="en-GB"/>
          </a:p>
        </p:txBody>
      </p:sp>
    </p:spTree>
    <p:extLst>
      <p:ext uri="{BB962C8B-B14F-4D97-AF65-F5344CB8AC3E}">
        <p14:creationId xmlns:p14="http://schemas.microsoft.com/office/powerpoint/2010/main" val="26649478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u="sng"/>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C8BD1C0-FCAD-4738-947D-3AF360918651}" type="datetimeFigureOut">
              <a:rPr lang="en-GB" smtClean="0"/>
              <a:t>19/07/2022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81D36B-2FA7-41EF-B420-E66B8C01AF2F}" type="slidenum">
              <a:rPr lang="en-GB" smtClean="0"/>
              <a:t>‹#›</a:t>
            </a:fld>
            <a:endParaRPr lang="en-GB"/>
          </a:p>
        </p:txBody>
      </p:sp>
    </p:spTree>
    <p:extLst>
      <p:ext uri="{BB962C8B-B14F-4D97-AF65-F5344CB8AC3E}">
        <p14:creationId xmlns:p14="http://schemas.microsoft.com/office/powerpoint/2010/main" val="1914545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BD1C0-FCAD-4738-947D-3AF360918651}" type="datetimeFigureOut">
              <a:rPr lang="en-GB" smtClean="0"/>
              <a:t>19/07/2022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81D36B-2FA7-41EF-B420-E66B8C01AF2F}" type="slidenum">
              <a:rPr lang="en-GB" smtClean="0"/>
              <a:t>‹#›</a:t>
            </a:fld>
            <a:endParaRPr lang="en-GB"/>
          </a:p>
        </p:txBody>
      </p:sp>
    </p:spTree>
    <p:extLst>
      <p:ext uri="{BB962C8B-B14F-4D97-AF65-F5344CB8AC3E}">
        <p14:creationId xmlns:p14="http://schemas.microsoft.com/office/powerpoint/2010/main" val="4116660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C8BD1C0-FCAD-4738-947D-3AF360918651}" type="datetimeFigureOut">
              <a:rPr lang="en-GB" smtClean="0"/>
              <a:t>19/07/2022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81D36B-2FA7-41EF-B420-E66B8C01AF2F}" type="slidenum">
              <a:rPr lang="en-GB" smtClean="0"/>
              <a:t>‹#›</a:t>
            </a:fld>
            <a:endParaRPr lang="en-GB"/>
          </a:p>
        </p:txBody>
      </p:sp>
    </p:spTree>
    <p:extLst>
      <p:ext uri="{BB962C8B-B14F-4D97-AF65-F5344CB8AC3E}">
        <p14:creationId xmlns:p14="http://schemas.microsoft.com/office/powerpoint/2010/main" val="5938890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C8BD1C0-FCAD-4738-947D-3AF360918651}" type="datetimeFigureOut">
              <a:rPr lang="en-GB" smtClean="0"/>
              <a:t>19/07/2022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D81D36B-2FA7-41EF-B420-E66B8C01AF2F}" type="slidenum">
              <a:rPr lang="en-GB" smtClean="0"/>
              <a:t>‹#›</a:t>
            </a:fld>
            <a:endParaRPr lang="en-GB"/>
          </a:p>
        </p:txBody>
      </p:sp>
    </p:spTree>
    <p:extLst>
      <p:ext uri="{BB962C8B-B14F-4D97-AF65-F5344CB8AC3E}">
        <p14:creationId xmlns:p14="http://schemas.microsoft.com/office/powerpoint/2010/main" val="867378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C8BD1C0-FCAD-4738-947D-3AF360918651}" type="datetimeFigureOut">
              <a:rPr lang="en-GB" smtClean="0"/>
              <a:t>19/07/2022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D81D36B-2FA7-41EF-B420-E66B8C01AF2F}" type="slidenum">
              <a:rPr lang="en-GB" smtClean="0"/>
              <a:t>‹#›</a:t>
            </a:fld>
            <a:endParaRPr lang="en-GB"/>
          </a:p>
        </p:txBody>
      </p:sp>
    </p:spTree>
    <p:extLst>
      <p:ext uri="{BB962C8B-B14F-4D97-AF65-F5344CB8AC3E}">
        <p14:creationId xmlns:p14="http://schemas.microsoft.com/office/powerpoint/2010/main" val="7400446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D1C0-FCAD-4738-947D-3AF360918651}" type="datetimeFigureOut">
              <a:rPr lang="en-GB" smtClean="0"/>
              <a:t>19/07/2022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D81D36B-2FA7-41EF-B420-E66B8C01AF2F}" type="slidenum">
              <a:rPr lang="en-GB" smtClean="0"/>
              <a:t>‹#›</a:t>
            </a:fld>
            <a:endParaRPr lang="en-GB"/>
          </a:p>
        </p:txBody>
      </p:sp>
    </p:spTree>
    <p:extLst>
      <p:ext uri="{BB962C8B-B14F-4D97-AF65-F5344CB8AC3E}">
        <p14:creationId xmlns:p14="http://schemas.microsoft.com/office/powerpoint/2010/main" val="970186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8BD1C0-FCAD-4738-947D-3AF360918651}" type="datetimeFigureOut">
              <a:rPr lang="en-GB" smtClean="0"/>
              <a:t>19/07/2022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81D36B-2FA7-41EF-B420-E66B8C01AF2F}" type="slidenum">
              <a:rPr lang="en-GB" smtClean="0"/>
              <a:t>‹#›</a:t>
            </a:fld>
            <a:endParaRPr lang="en-GB"/>
          </a:p>
        </p:txBody>
      </p:sp>
    </p:spTree>
    <p:extLst>
      <p:ext uri="{BB962C8B-B14F-4D97-AF65-F5344CB8AC3E}">
        <p14:creationId xmlns:p14="http://schemas.microsoft.com/office/powerpoint/2010/main" val="163208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8BD1C0-FCAD-4738-947D-3AF360918651}" type="datetimeFigureOut">
              <a:rPr lang="en-GB" smtClean="0"/>
              <a:t>19/07/2022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81D36B-2FA7-41EF-B420-E66B8C01AF2F}" type="slidenum">
              <a:rPr lang="en-GB" smtClean="0"/>
              <a:t>‹#›</a:t>
            </a:fld>
            <a:endParaRPr lang="en-GB"/>
          </a:p>
        </p:txBody>
      </p:sp>
    </p:spTree>
    <p:extLst>
      <p:ext uri="{BB962C8B-B14F-4D97-AF65-F5344CB8AC3E}">
        <p14:creationId xmlns:p14="http://schemas.microsoft.com/office/powerpoint/2010/main" val="1332867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C8BD1C0-FCAD-4738-947D-3AF360918651}" type="datetimeFigureOut">
              <a:rPr lang="en-GB" smtClean="0"/>
              <a:t>19/07/2022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81D36B-2FA7-41EF-B420-E66B8C01AF2F}" type="slidenum">
              <a:rPr lang="en-GB" smtClean="0"/>
              <a:t>‹#›</a:t>
            </a:fld>
            <a:endParaRPr lang="en-GB"/>
          </a:p>
        </p:txBody>
      </p:sp>
    </p:spTree>
    <p:extLst>
      <p:ext uri="{BB962C8B-B14F-4D97-AF65-F5344CB8AC3E}">
        <p14:creationId xmlns:p14="http://schemas.microsoft.com/office/powerpoint/2010/main" val="636613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custom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BB9393-EAD3-0746-8632-F4422A0B2BF2}"/>
              </a:ext>
            </a:extLst>
          </p:cNvPr>
          <p:cNvPicPr>
            <a:picLocks noChangeAspect="1"/>
          </p:cNvPicPr>
          <p:nvPr userDrawn="1"/>
        </p:nvPicPr>
        <p:blipFill>
          <a:blip r:embed="rId2"/>
          <a:stretch>
            <a:fillRect/>
          </a:stretch>
        </p:blipFill>
        <p:spPr>
          <a:xfrm>
            <a:off x="6" y="3351"/>
            <a:ext cx="12191994" cy="6854649"/>
          </a:xfrm>
          <a:prstGeom prst="rect">
            <a:avLst/>
          </a:prstGeom>
        </p:spPr>
      </p:pic>
      <p:sp>
        <p:nvSpPr>
          <p:cNvPr id="13" name="Text Placeholder 11">
            <a:extLst>
              <a:ext uri="{FF2B5EF4-FFF2-40B4-BE49-F238E27FC236}">
                <a16:creationId xmlns:a16="http://schemas.microsoft.com/office/drawing/2014/main" id="{0917E79C-E86C-4943-9BB6-E6BD0FB19A8E}"/>
              </a:ext>
            </a:extLst>
          </p:cNvPr>
          <p:cNvSpPr>
            <a:spLocks noGrp="1"/>
          </p:cNvSpPr>
          <p:nvPr>
            <p:ph type="body" sz="quarter" idx="13" hasCustomPrompt="1"/>
          </p:nvPr>
        </p:nvSpPr>
        <p:spPr>
          <a:xfrm>
            <a:off x="423511" y="3816389"/>
            <a:ext cx="11271184" cy="931689"/>
          </a:xfrm>
        </p:spPr>
        <p:txBody>
          <a:bodyPr>
            <a:normAutofit/>
          </a:bodyPr>
          <a:lstStyle>
            <a:lvl1pPr marL="0" indent="0" algn="ctr">
              <a:buNone/>
              <a:defRPr sz="6600" b="1" spc="600">
                <a:solidFill>
                  <a:schemeClr val="bg2"/>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EVENT TITLE</a:t>
            </a:r>
          </a:p>
        </p:txBody>
      </p:sp>
      <p:sp>
        <p:nvSpPr>
          <p:cNvPr id="14" name="Text Placeholder 11">
            <a:extLst>
              <a:ext uri="{FF2B5EF4-FFF2-40B4-BE49-F238E27FC236}">
                <a16:creationId xmlns:a16="http://schemas.microsoft.com/office/drawing/2014/main" id="{4E39C768-DBEC-9949-9B15-6DA1120AC62C}"/>
              </a:ext>
            </a:extLst>
          </p:cNvPr>
          <p:cNvSpPr>
            <a:spLocks noGrp="1"/>
          </p:cNvSpPr>
          <p:nvPr>
            <p:ph type="body" sz="quarter" idx="14" hasCustomPrompt="1"/>
          </p:nvPr>
        </p:nvSpPr>
        <p:spPr>
          <a:xfrm>
            <a:off x="423511" y="4873208"/>
            <a:ext cx="11271184" cy="423511"/>
          </a:xfrm>
        </p:spPr>
        <p:txBody>
          <a:bodyPr>
            <a:normAutofit/>
          </a:bodyPr>
          <a:lstStyle>
            <a:lvl1pPr marL="0" indent="0" algn="ctr">
              <a:buNone/>
              <a:defRPr sz="2400" b="1" spc="0">
                <a:solidFill>
                  <a:schemeClr val="bg2"/>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Speaker name</a:t>
            </a:r>
          </a:p>
        </p:txBody>
      </p:sp>
    </p:spTree>
    <p:extLst>
      <p:ext uri="{BB962C8B-B14F-4D97-AF65-F5344CB8AC3E}">
        <p14:creationId xmlns:p14="http://schemas.microsoft.com/office/powerpoint/2010/main" val="33652934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C8BD1C0-FCAD-4738-947D-3AF360918651}" type="datetimeFigureOut">
              <a:rPr lang="en-GB" smtClean="0"/>
              <a:t>19/07/2022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81D36B-2FA7-41EF-B420-E66B8C01AF2F}" type="slidenum">
              <a:rPr lang="en-GB" smtClean="0"/>
              <a:t>‹#›</a:t>
            </a:fld>
            <a:endParaRPr lang="en-GB"/>
          </a:p>
        </p:txBody>
      </p:sp>
    </p:spTree>
    <p:extLst>
      <p:ext uri="{BB962C8B-B14F-4D97-AF65-F5344CB8AC3E}">
        <p14:creationId xmlns:p14="http://schemas.microsoft.com/office/powerpoint/2010/main" val="2130046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CD708B-17D3-2C42-9F6A-CBEAF5FC75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DF237CB5-DE60-6243-9D17-BD2AD8807F95}"/>
              </a:ext>
            </a:extLst>
          </p:cNvPr>
          <p:cNvSpPr txBox="1"/>
          <p:nvPr userDrawn="1"/>
        </p:nvSpPr>
        <p:spPr>
          <a:xfrm>
            <a:off x="477078" y="596348"/>
            <a:ext cx="8441635" cy="1569660"/>
          </a:xfrm>
          <a:prstGeom prst="rect">
            <a:avLst/>
          </a:prstGeom>
          <a:noFill/>
        </p:spPr>
        <p:txBody>
          <a:bodyPr wrap="square" rtlCol="0">
            <a:spAutoFit/>
          </a:bodyPr>
          <a:lstStyle/>
          <a:p>
            <a:r>
              <a:rPr lang="en-US" sz="4800" b="1" spc="600" dirty="0">
                <a:solidFill>
                  <a:schemeClr val="tx2"/>
                </a:solidFill>
                <a:latin typeface="Arial" panose="020B0604020202020204" pitchFamily="34" charset="0"/>
                <a:cs typeface="Arial" panose="020B0604020202020204" pitchFamily="34" charset="0"/>
              </a:rPr>
              <a:t>THANK YOU FOR</a:t>
            </a:r>
          </a:p>
          <a:p>
            <a:r>
              <a:rPr lang="en-US" sz="4800" b="1" spc="600" dirty="0">
                <a:solidFill>
                  <a:schemeClr val="tx2"/>
                </a:solidFill>
                <a:latin typeface="Arial" panose="020B0604020202020204" pitchFamily="34" charset="0"/>
                <a:cs typeface="Arial" panose="020B0604020202020204" pitchFamily="34" charset="0"/>
              </a:rPr>
              <a:t>CHOOSING US</a:t>
            </a:r>
          </a:p>
        </p:txBody>
      </p:sp>
    </p:spTree>
    <p:extLst>
      <p:ext uri="{BB962C8B-B14F-4D97-AF65-F5344CB8AC3E}">
        <p14:creationId xmlns:p14="http://schemas.microsoft.com/office/powerpoint/2010/main" val="1848065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CD708B-17D3-2C42-9F6A-CBEAF5FC75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DF237CB5-DE60-6243-9D17-BD2AD8807F95}"/>
              </a:ext>
            </a:extLst>
          </p:cNvPr>
          <p:cNvSpPr txBox="1"/>
          <p:nvPr userDrawn="1"/>
        </p:nvSpPr>
        <p:spPr>
          <a:xfrm>
            <a:off x="477078" y="4860340"/>
            <a:ext cx="8441635" cy="1569660"/>
          </a:xfrm>
          <a:prstGeom prst="rect">
            <a:avLst/>
          </a:prstGeom>
          <a:noFill/>
        </p:spPr>
        <p:txBody>
          <a:bodyPr wrap="square" rtlCol="0">
            <a:spAutoFit/>
          </a:bodyPr>
          <a:lstStyle/>
          <a:p>
            <a:r>
              <a:rPr lang="en-US" sz="4800" b="1" spc="600" dirty="0">
                <a:solidFill>
                  <a:schemeClr val="bg2"/>
                </a:solidFill>
                <a:latin typeface="Arial" panose="020B0604020202020204" pitchFamily="34" charset="0"/>
                <a:cs typeface="Arial" panose="020B0604020202020204" pitchFamily="34" charset="0"/>
              </a:rPr>
              <a:t>THANK YOU FOR</a:t>
            </a:r>
          </a:p>
          <a:p>
            <a:r>
              <a:rPr lang="en-US" sz="4800" b="1" spc="600" dirty="0">
                <a:solidFill>
                  <a:schemeClr val="bg2"/>
                </a:solidFill>
                <a:latin typeface="Arial" panose="020B0604020202020204" pitchFamily="34" charset="0"/>
                <a:cs typeface="Arial" panose="020B0604020202020204" pitchFamily="34" charset="0"/>
              </a:rPr>
              <a:t>CHOOSING US</a:t>
            </a:r>
          </a:p>
        </p:txBody>
      </p:sp>
    </p:spTree>
    <p:extLst>
      <p:ext uri="{BB962C8B-B14F-4D97-AF65-F5344CB8AC3E}">
        <p14:creationId xmlns:p14="http://schemas.microsoft.com/office/powerpoint/2010/main" val="1801971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417281-6BCE-2143-B4B1-D86CDE83AB51}"/>
              </a:ext>
            </a:extLst>
          </p:cNvPr>
          <p:cNvPicPr>
            <a:picLocks noChangeAspect="1"/>
          </p:cNvPicPr>
          <p:nvPr userDrawn="1"/>
        </p:nvPicPr>
        <p:blipFill>
          <a:blip r:embed="rId2"/>
          <a:stretch>
            <a:fillRect/>
          </a:stretch>
        </p:blipFill>
        <p:spPr>
          <a:xfrm>
            <a:off x="0" y="3347"/>
            <a:ext cx="12191999" cy="6854653"/>
          </a:xfrm>
          <a:prstGeom prst="rect">
            <a:avLst/>
          </a:prstGeom>
        </p:spPr>
      </p:pic>
      <p:sp>
        <p:nvSpPr>
          <p:cNvPr id="16" name="TextBox 15">
            <a:extLst>
              <a:ext uri="{FF2B5EF4-FFF2-40B4-BE49-F238E27FC236}">
                <a16:creationId xmlns:a16="http://schemas.microsoft.com/office/drawing/2014/main" id="{0B5D5432-8271-2547-9316-D3E50AF4D166}"/>
              </a:ext>
            </a:extLst>
          </p:cNvPr>
          <p:cNvSpPr txBox="1"/>
          <p:nvPr userDrawn="1"/>
        </p:nvSpPr>
        <p:spPr>
          <a:xfrm>
            <a:off x="3513221" y="2204185"/>
            <a:ext cx="184731" cy="369332"/>
          </a:xfrm>
          <a:prstGeom prst="rect">
            <a:avLst/>
          </a:prstGeom>
          <a:noFill/>
        </p:spPr>
        <p:txBody>
          <a:bodyPr wrap="none" rtlCol="0">
            <a:spAutoFit/>
          </a:bodyPr>
          <a:lstStyle/>
          <a:p>
            <a:endParaRPr lang="en-US" dirty="0"/>
          </a:p>
        </p:txBody>
      </p:sp>
      <p:sp>
        <p:nvSpPr>
          <p:cNvPr id="18" name="Text Placeholder 17">
            <a:extLst>
              <a:ext uri="{FF2B5EF4-FFF2-40B4-BE49-F238E27FC236}">
                <a16:creationId xmlns:a16="http://schemas.microsoft.com/office/drawing/2014/main" id="{0DD9262D-4EEB-1247-A8C1-A26A45F5AD96}"/>
              </a:ext>
            </a:extLst>
          </p:cNvPr>
          <p:cNvSpPr>
            <a:spLocks noGrp="1"/>
          </p:cNvSpPr>
          <p:nvPr>
            <p:ph type="body" sz="quarter" idx="11" hasCustomPrompt="1"/>
          </p:nvPr>
        </p:nvSpPr>
        <p:spPr>
          <a:xfrm>
            <a:off x="991297" y="796328"/>
            <a:ext cx="8491726" cy="533065"/>
          </a:xfrm>
        </p:spPr>
        <p:txBody>
          <a:bodyPr>
            <a:normAutofit/>
          </a:bodyPr>
          <a:lstStyle>
            <a:lvl1pPr marL="0" indent="0">
              <a:buNone/>
              <a:defRPr sz="3200" b="1" spc="300">
                <a:latin typeface="Arial" panose="020B0604020202020204" pitchFamily="34" charset="0"/>
                <a:cs typeface="Arial" panose="020B0604020202020204" pitchFamily="34" charset="0"/>
              </a:defRPr>
            </a:lvl1pPr>
          </a:lstStyle>
          <a:p>
            <a:pPr lvl="0"/>
            <a:r>
              <a:rPr lang="en-US" dirty="0"/>
              <a:t>EDIT MASTER TEXT STYLES</a:t>
            </a:r>
          </a:p>
        </p:txBody>
      </p:sp>
      <p:sp>
        <p:nvSpPr>
          <p:cNvPr id="20" name="Text Placeholder 19">
            <a:extLst>
              <a:ext uri="{FF2B5EF4-FFF2-40B4-BE49-F238E27FC236}">
                <a16:creationId xmlns:a16="http://schemas.microsoft.com/office/drawing/2014/main" id="{CA5F0A61-B964-A941-AD55-F3A3E67377BF}"/>
              </a:ext>
            </a:extLst>
          </p:cNvPr>
          <p:cNvSpPr>
            <a:spLocks noGrp="1"/>
          </p:cNvSpPr>
          <p:nvPr>
            <p:ph type="body" sz="quarter" idx="12" hasCustomPrompt="1"/>
          </p:nvPr>
        </p:nvSpPr>
        <p:spPr>
          <a:xfrm>
            <a:off x="991297" y="1329394"/>
            <a:ext cx="8491726" cy="335778"/>
          </a:xfrm>
        </p:spPr>
        <p:txBody>
          <a:bodyPr>
            <a:noAutofit/>
          </a:bodyPr>
          <a:lstStyle>
            <a:lvl1pPr marL="0" indent="0">
              <a:buNone/>
              <a:defRPr sz="1800" b="1">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US" dirty="0"/>
              <a:t>Subheading (if required)</a:t>
            </a:r>
          </a:p>
        </p:txBody>
      </p:sp>
    </p:spTree>
    <p:extLst>
      <p:ext uri="{BB962C8B-B14F-4D97-AF65-F5344CB8AC3E}">
        <p14:creationId xmlns:p14="http://schemas.microsoft.com/office/powerpoint/2010/main" val="4159612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417281-6BCE-2143-B4B1-D86CDE83AB51}"/>
              </a:ext>
            </a:extLst>
          </p:cNvPr>
          <p:cNvPicPr>
            <a:picLocks noChangeAspect="1"/>
          </p:cNvPicPr>
          <p:nvPr userDrawn="1"/>
        </p:nvPicPr>
        <p:blipFill>
          <a:blip r:embed="rId2"/>
          <a:stretch>
            <a:fillRect/>
          </a:stretch>
        </p:blipFill>
        <p:spPr>
          <a:xfrm>
            <a:off x="0" y="3347"/>
            <a:ext cx="12191999" cy="6854653"/>
          </a:xfrm>
          <a:prstGeom prst="rect">
            <a:avLst/>
          </a:prstGeom>
        </p:spPr>
      </p:pic>
      <p:sp>
        <p:nvSpPr>
          <p:cNvPr id="16" name="TextBox 15">
            <a:extLst>
              <a:ext uri="{FF2B5EF4-FFF2-40B4-BE49-F238E27FC236}">
                <a16:creationId xmlns:a16="http://schemas.microsoft.com/office/drawing/2014/main" id="{0B5D5432-8271-2547-9316-D3E50AF4D166}"/>
              </a:ext>
            </a:extLst>
          </p:cNvPr>
          <p:cNvSpPr txBox="1"/>
          <p:nvPr userDrawn="1"/>
        </p:nvSpPr>
        <p:spPr>
          <a:xfrm>
            <a:off x="3513221" y="2204185"/>
            <a:ext cx="184731" cy="369332"/>
          </a:xfrm>
          <a:prstGeom prst="rect">
            <a:avLst/>
          </a:prstGeom>
          <a:noFill/>
        </p:spPr>
        <p:txBody>
          <a:bodyPr wrap="none" rtlCol="0">
            <a:spAutoFit/>
          </a:bodyPr>
          <a:lstStyle/>
          <a:p>
            <a:endParaRPr lang="en-US" dirty="0"/>
          </a:p>
        </p:txBody>
      </p:sp>
      <p:sp>
        <p:nvSpPr>
          <p:cNvPr id="18" name="Text Placeholder 17">
            <a:extLst>
              <a:ext uri="{FF2B5EF4-FFF2-40B4-BE49-F238E27FC236}">
                <a16:creationId xmlns:a16="http://schemas.microsoft.com/office/drawing/2014/main" id="{0DD9262D-4EEB-1247-A8C1-A26A45F5AD96}"/>
              </a:ext>
            </a:extLst>
          </p:cNvPr>
          <p:cNvSpPr>
            <a:spLocks noGrp="1"/>
          </p:cNvSpPr>
          <p:nvPr>
            <p:ph type="body" sz="quarter" idx="11" hasCustomPrompt="1"/>
          </p:nvPr>
        </p:nvSpPr>
        <p:spPr>
          <a:xfrm>
            <a:off x="991297" y="796328"/>
            <a:ext cx="8491726" cy="533065"/>
          </a:xfrm>
        </p:spPr>
        <p:txBody>
          <a:bodyPr>
            <a:normAutofit/>
          </a:bodyPr>
          <a:lstStyle>
            <a:lvl1pPr marL="0" indent="0">
              <a:buNone/>
              <a:defRPr sz="3200" b="1" spc="300">
                <a:latin typeface="Arial" panose="020B0604020202020204" pitchFamily="34" charset="0"/>
                <a:cs typeface="Arial" panose="020B0604020202020204" pitchFamily="34" charset="0"/>
              </a:defRPr>
            </a:lvl1pPr>
          </a:lstStyle>
          <a:p>
            <a:pPr lvl="0"/>
            <a:r>
              <a:rPr lang="en-US" dirty="0"/>
              <a:t>EDIT MASTER TEXT STYLES</a:t>
            </a:r>
          </a:p>
        </p:txBody>
      </p:sp>
      <p:sp>
        <p:nvSpPr>
          <p:cNvPr id="20" name="Text Placeholder 19">
            <a:extLst>
              <a:ext uri="{FF2B5EF4-FFF2-40B4-BE49-F238E27FC236}">
                <a16:creationId xmlns:a16="http://schemas.microsoft.com/office/drawing/2014/main" id="{CA5F0A61-B964-A941-AD55-F3A3E67377BF}"/>
              </a:ext>
            </a:extLst>
          </p:cNvPr>
          <p:cNvSpPr>
            <a:spLocks noGrp="1"/>
          </p:cNvSpPr>
          <p:nvPr>
            <p:ph type="body" sz="quarter" idx="12" hasCustomPrompt="1"/>
          </p:nvPr>
        </p:nvSpPr>
        <p:spPr>
          <a:xfrm>
            <a:off x="991297" y="1329394"/>
            <a:ext cx="8491726" cy="335778"/>
          </a:xfrm>
        </p:spPr>
        <p:txBody>
          <a:bodyPr>
            <a:noAutofit/>
          </a:bodyPr>
          <a:lstStyle>
            <a:lvl1pPr marL="0" indent="0">
              <a:buNone/>
              <a:defRPr sz="1800" b="1">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US" dirty="0"/>
              <a:t>Subheading (if required)</a:t>
            </a:r>
          </a:p>
        </p:txBody>
      </p:sp>
      <p:sp>
        <p:nvSpPr>
          <p:cNvPr id="22" name="Text Placeholder 21">
            <a:extLst>
              <a:ext uri="{FF2B5EF4-FFF2-40B4-BE49-F238E27FC236}">
                <a16:creationId xmlns:a16="http://schemas.microsoft.com/office/drawing/2014/main" id="{9733ECED-9068-2349-BA53-02E032EF94D0}"/>
              </a:ext>
            </a:extLst>
          </p:cNvPr>
          <p:cNvSpPr>
            <a:spLocks noGrp="1"/>
          </p:cNvSpPr>
          <p:nvPr>
            <p:ph type="body" sz="quarter" idx="13"/>
          </p:nvPr>
        </p:nvSpPr>
        <p:spPr>
          <a:xfrm>
            <a:off x="990918" y="1944688"/>
            <a:ext cx="8492105" cy="3203575"/>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1596885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417281-6BCE-2143-B4B1-D86CDE83AB51}"/>
              </a:ext>
            </a:extLst>
          </p:cNvPr>
          <p:cNvPicPr>
            <a:picLocks noChangeAspect="1"/>
          </p:cNvPicPr>
          <p:nvPr userDrawn="1"/>
        </p:nvPicPr>
        <p:blipFill>
          <a:blip r:embed="rId2"/>
          <a:stretch>
            <a:fillRect/>
          </a:stretch>
        </p:blipFill>
        <p:spPr>
          <a:xfrm>
            <a:off x="0" y="3347"/>
            <a:ext cx="12191999" cy="6854653"/>
          </a:xfrm>
          <a:prstGeom prst="rect">
            <a:avLst/>
          </a:prstGeom>
        </p:spPr>
      </p:pic>
      <p:sp>
        <p:nvSpPr>
          <p:cNvPr id="16" name="TextBox 15">
            <a:extLst>
              <a:ext uri="{FF2B5EF4-FFF2-40B4-BE49-F238E27FC236}">
                <a16:creationId xmlns:a16="http://schemas.microsoft.com/office/drawing/2014/main" id="{0B5D5432-8271-2547-9316-D3E50AF4D166}"/>
              </a:ext>
            </a:extLst>
          </p:cNvPr>
          <p:cNvSpPr txBox="1"/>
          <p:nvPr userDrawn="1"/>
        </p:nvSpPr>
        <p:spPr>
          <a:xfrm>
            <a:off x="3513221" y="2204185"/>
            <a:ext cx="184731" cy="369332"/>
          </a:xfrm>
          <a:prstGeom prst="rect">
            <a:avLst/>
          </a:prstGeom>
          <a:noFill/>
        </p:spPr>
        <p:txBody>
          <a:bodyPr wrap="none" rtlCol="0">
            <a:spAutoFit/>
          </a:bodyPr>
          <a:lstStyle/>
          <a:p>
            <a:endParaRPr lang="en-US" dirty="0"/>
          </a:p>
        </p:txBody>
      </p:sp>
      <p:sp>
        <p:nvSpPr>
          <p:cNvPr id="22" name="Text Placeholder 21">
            <a:extLst>
              <a:ext uri="{FF2B5EF4-FFF2-40B4-BE49-F238E27FC236}">
                <a16:creationId xmlns:a16="http://schemas.microsoft.com/office/drawing/2014/main" id="{9733ECED-9068-2349-BA53-02E032EF94D0}"/>
              </a:ext>
            </a:extLst>
          </p:cNvPr>
          <p:cNvSpPr>
            <a:spLocks noGrp="1"/>
          </p:cNvSpPr>
          <p:nvPr>
            <p:ph type="body" sz="quarter" idx="13"/>
          </p:nvPr>
        </p:nvSpPr>
        <p:spPr>
          <a:xfrm>
            <a:off x="991297" y="1944688"/>
            <a:ext cx="4980878" cy="3203575"/>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p>
        </p:txBody>
      </p:sp>
      <p:sp>
        <p:nvSpPr>
          <p:cNvPr id="9" name="Text Placeholder 17">
            <a:extLst>
              <a:ext uri="{FF2B5EF4-FFF2-40B4-BE49-F238E27FC236}">
                <a16:creationId xmlns:a16="http://schemas.microsoft.com/office/drawing/2014/main" id="{50E092C9-452A-D140-A4AF-17C3D6DF04CD}"/>
              </a:ext>
            </a:extLst>
          </p:cNvPr>
          <p:cNvSpPr>
            <a:spLocks noGrp="1"/>
          </p:cNvSpPr>
          <p:nvPr>
            <p:ph type="body" sz="quarter" idx="15" hasCustomPrompt="1"/>
          </p:nvPr>
        </p:nvSpPr>
        <p:spPr>
          <a:xfrm>
            <a:off x="991297" y="796328"/>
            <a:ext cx="8491726" cy="533065"/>
          </a:xfrm>
        </p:spPr>
        <p:txBody>
          <a:bodyPr>
            <a:normAutofit/>
          </a:bodyPr>
          <a:lstStyle>
            <a:lvl1pPr marL="0" indent="0">
              <a:buNone/>
              <a:defRPr sz="3200" b="1" spc="300">
                <a:latin typeface="Arial" panose="020B0604020202020204" pitchFamily="34" charset="0"/>
                <a:cs typeface="Arial" panose="020B0604020202020204" pitchFamily="34" charset="0"/>
              </a:defRPr>
            </a:lvl1pPr>
          </a:lstStyle>
          <a:p>
            <a:pPr lvl="0"/>
            <a:r>
              <a:rPr lang="en-US" dirty="0"/>
              <a:t>EDIT MASTER TEXT STYLES</a:t>
            </a:r>
          </a:p>
        </p:txBody>
      </p:sp>
      <p:sp>
        <p:nvSpPr>
          <p:cNvPr id="10" name="Text Placeholder 19">
            <a:extLst>
              <a:ext uri="{FF2B5EF4-FFF2-40B4-BE49-F238E27FC236}">
                <a16:creationId xmlns:a16="http://schemas.microsoft.com/office/drawing/2014/main" id="{68E30DEB-8C2C-7F46-AAD9-D3B2BF8B6E37}"/>
              </a:ext>
            </a:extLst>
          </p:cNvPr>
          <p:cNvSpPr>
            <a:spLocks noGrp="1"/>
          </p:cNvSpPr>
          <p:nvPr>
            <p:ph type="body" sz="quarter" idx="16" hasCustomPrompt="1"/>
          </p:nvPr>
        </p:nvSpPr>
        <p:spPr>
          <a:xfrm>
            <a:off x="991297" y="1329394"/>
            <a:ext cx="8491726" cy="335778"/>
          </a:xfrm>
        </p:spPr>
        <p:txBody>
          <a:bodyPr>
            <a:noAutofit/>
          </a:bodyPr>
          <a:lstStyle>
            <a:lvl1pPr marL="0" indent="0">
              <a:buNone/>
              <a:defRPr sz="1800" b="1">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US" dirty="0"/>
              <a:t>Subheading (if required)</a:t>
            </a:r>
          </a:p>
        </p:txBody>
      </p:sp>
      <p:sp>
        <p:nvSpPr>
          <p:cNvPr id="11" name="Text Placeholder 21">
            <a:extLst>
              <a:ext uri="{FF2B5EF4-FFF2-40B4-BE49-F238E27FC236}">
                <a16:creationId xmlns:a16="http://schemas.microsoft.com/office/drawing/2014/main" id="{CE2FE0E0-B750-0240-8ED8-D6C72CF768E8}"/>
              </a:ext>
            </a:extLst>
          </p:cNvPr>
          <p:cNvSpPr>
            <a:spLocks noGrp="1"/>
          </p:cNvSpPr>
          <p:nvPr>
            <p:ph type="body" sz="quarter" idx="17"/>
          </p:nvPr>
        </p:nvSpPr>
        <p:spPr>
          <a:xfrm>
            <a:off x="6219876" y="1944687"/>
            <a:ext cx="4980878" cy="3203575"/>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178097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6.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DDEEF6-6199-0844-850B-EA519CD2AC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5FB442-6DD5-F74F-9058-6C1063EC4C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5C8E0-7623-264C-9D46-B2974B51DA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7D9C06-2E18-B741-9209-153931349AF0}" type="datetimeFigureOut">
              <a:rPr lang="en-US" smtClean="0"/>
              <a:t>7/19/2022</a:t>
            </a:fld>
            <a:endParaRPr lang="en-US"/>
          </a:p>
        </p:txBody>
      </p:sp>
      <p:sp>
        <p:nvSpPr>
          <p:cNvPr id="5" name="Footer Placeholder 4">
            <a:extLst>
              <a:ext uri="{FF2B5EF4-FFF2-40B4-BE49-F238E27FC236}">
                <a16:creationId xmlns:a16="http://schemas.microsoft.com/office/drawing/2014/main" id="{A9AE9B02-7558-9A42-88A0-699A258AFA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BFEF17-C897-574A-AB8E-2826959337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3C8225-8575-0A48-AA8E-EBD085AD840A}" type="slidenum">
              <a:rPr lang="en-US" smtClean="0"/>
              <a:t>‹#›</a:t>
            </a:fld>
            <a:endParaRPr lang="en-US"/>
          </a:p>
        </p:txBody>
      </p:sp>
    </p:spTree>
    <p:extLst>
      <p:ext uri="{BB962C8B-B14F-4D97-AF65-F5344CB8AC3E}">
        <p14:creationId xmlns:p14="http://schemas.microsoft.com/office/powerpoint/2010/main" val="46488240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62" r:id="rId4"/>
    <p:sldLayoutId id="2147483664" r:id="rId5"/>
    <p:sldLayoutId id="2147483665" r:id="rId6"/>
    <p:sldLayoutId id="2147483663" r:id="rId7"/>
    <p:sldLayoutId id="2147483685" r:id="rId8"/>
    <p:sldLayoutId id="2147483676" r:id="rId9"/>
    <p:sldLayoutId id="2147483650" r:id="rId10"/>
    <p:sldLayoutId id="2147483679" r:id="rId11"/>
    <p:sldLayoutId id="2147483678" r:id="rId12"/>
    <p:sldLayoutId id="2147483682" r:id="rId13"/>
    <p:sldLayoutId id="2147483683" r:id="rId14"/>
    <p:sldLayoutId id="2147483684" r:id="rId15"/>
    <p:sldLayoutId id="2147483675" r:id="rId16"/>
    <p:sldLayoutId id="2147483677" r:id="rId17"/>
    <p:sldLayoutId id="2147483673" r:id="rId18"/>
    <p:sldLayoutId id="2147483674" r:id="rId19"/>
    <p:sldLayoutId id="2147483651" r:id="rId20"/>
    <p:sldLayoutId id="2147483668" r:id="rId21"/>
    <p:sldLayoutId id="2147483669" r:id="rId22"/>
    <p:sldLayoutId id="2147483670" r:id="rId23"/>
    <p:sldLayoutId id="2147483671" r:id="rId24"/>
    <p:sldLayoutId id="2147483667" r:id="rId25"/>
    <p:sldLayoutId id="2147483666" r:id="rId26"/>
    <p:sldLayoutId id="2147483672" r:id="rId27"/>
    <p:sldLayoutId id="2147483681" r:id="rId28"/>
    <p:sldLayoutId id="2147483680"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C93EFE7-8DF3-4407-BA54-1C67B84683CA}"/>
              </a:ext>
            </a:extLst>
          </p:cNvPr>
          <p:cNvPicPr>
            <a:picLocks noChangeAspect="1"/>
          </p:cNvPicPr>
          <p:nvPr userDrawn="1"/>
        </p:nvPicPr>
        <p:blipFill>
          <a:blip r:embed="rId13"/>
          <a:stretch>
            <a:fillRect/>
          </a:stretch>
        </p:blipFill>
        <p:spPr>
          <a:xfrm>
            <a:off x="0" y="3347"/>
            <a:ext cx="12191999" cy="6854653"/>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BD1C0-FCAD-4738-947D-3AF360918651}" type="datetimeFigureOut">
              <a:rPr lang="en-GB" smtClean="0"/>
              <a:t>19/07/2022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81D36B-2FA7-41EF-B420-E66B8C01AF2F}" type="slidenum">
              <a:rPr lang="en-GB" smtClean="0"/>
              <a:t>‹#›</a:t>
            </a:fld>
            <a:endParaRPr lang="en-GB"/>
          </a:p>
        </p:txBody>
      </p:sp>
      <p:cxnSp>
        <p:nvCxnSpPr>
          <p:cNvPr id="9" name="Straight Connector 8"/>
          <p:cNvCxnSpPr/>
          <p:nvPr/>
        </p:nvCxnSpPr>
        <p:spPr>
          <a:xfrm>
            <a:off x="560173" y="5861555"/>
            <a:ext cx="11250827" cy="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E0889F-1034-4B29-9A13-7568E0A38D92}"/>
              </a:ext>
            </a:extLst>
          </p:cNvPr>
          <p:cNvCxnSpPr/>
          <p:nvPr userDrawn="1"/>
        </p:nvCxnSpPr>
        <p:spPr>
          <a:xfrm>
            <a:off x="560173" y="5861555"/>
            <a:ext cx="11250827" cy="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23717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u="sng"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hyperlink" Target="https://creativecommons.org/licenses/by/3.0/" TargetMode="External"/><Relationship Id="rId7" Type="http://schemas.openxmlformats.org/officeDocument/2006/relationships/image" Target="../media/image26.png"/><Relationship Id="rId12" Type="http://schemas.microsoft.com/office/2007/relationships/diagramDrawing" Target="../diagrams/drawing3.xml"/><Relationship Id="rId2" Type="http://schemas.openxmlformats.org/officeDocument/2006/relationships/hyperlink" Target="https://flickr.com/photos/fabricio/4287442943" TargetMode="External"/><Relationship Id="rId1" Type="http://schemas.openxmlformats.org/officeDocument/2006/relationships/slideLayout" Target="../slideLayouts/slideLayout31.xml"/><Relationship Id="rId6" Type="http://schemas.openxmlformats.org/officeDocument/2006/relationships/image" Target="../media/image25.jpg"/><Relationship Id="rId11" Type="http://schemas.openxmlformats.org/officeDocument/2006/relationships/diagramColors" Target="../diagrams/colors3.xml"/><Relationship Id="rId5" Type="http://schemas.openxmlformats.org/officeDocument/2006/relationships/hyperlink" Target="https://creativecommons.org/licenses/by-nc-sa/3.0/" TargetMode="External"/><Relationship Id="rId10" Type="http://schemas.openxmlformats.org/officeDocument/2006/relationships/diagramQuickStyle" Target="../diagrams/quickStyle3.xml"/><Relationship Id="rId4" Type="http://schemas.openxmlformats.org/officeDocument/2006/relationships/hyperlink" Target="http://maxhemingway.com/2015/10/05/iot-device-security-considerations-and-security-layers/" TargetMode="External"/><Relationship Id="rId9"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hyperlink" Target="http://ev3lessons.com/en/RobotDesigns.html" TargetMode="External"/><Relationship Id="rId13" Type="http://schemas.openxmlformats.org/officeDocument/2006/relationships/diagramColors" Target="../diagrams/colors1.xml"/><Relationship Id="rId18" Type="http://schemas.openxmlformats.org/officeDocument/2006/relationships/diagramColors" Target="../diagrams/colors2.xml"/><Relationship Id="rId3" Type="http://schemas.openxmlformats.org/officeDocument/2006/relationships/hyperlink" Target="https://creativecommons.org/licenses/by/3.0/" TargetMode="External"/><Relationship Id="rId21" Type="http://schemas.openxmlformats.org/officeDocument/2006/relationships/hyperlink" Target="https://linkyou.blog/every-argument-for-the-existence-of-god-is-circular-heres-why/" TargetMode="External"/><Relationship Id="rId7" Type="http://schemas.openxmlformats.org/officeDocument/2006/relationships/image" Target="../media/image26.png"/><Relationship Id="rId12" Type="http://schemas.openxmlformats.org/officeDocument/2006/relationships/diagramQuickStyle" Target="../diagrams/quickStyle1.xml"/><Relationship Id="rId17" Type="http://schemas.openxmlformats.org/officeDocument/2006/relationships/diagramQuickStyle" Target="../diagrams/quickStyle2.xml"/><Relationship Id="rId2" Type="http://schemas.openxmlformats.org/officeDocument/2006/relationships/hyperlink" Target="https://flickr.com/photos/fabricio/4287442943" TargetMode="External"/><Relationship Id="rId16" Type="http://schemas.openxmlformats.org/officeDocument/2006/relationships/diagramLayout" Target="../diagrams/layout2.xml"/><Relationship Id="rId20" Type="http://schemas.openxmlformats.org/officeDocument/2006/relationships/image" Target="../media/image28.jpg"/><Relationship Id="rId1" Type="http://schemas.openxmlformats.org/officeDocument/2006/relationships/slideLayout" Target="../slideLayouts/slideLayout31.xml"/><Relationship Id="rId6" Type="http://schemas.openxmlformats.org/officeDocument/2006/relationships/image" Target="../media/image25.jpg"/><Relationship Id="rId11" Type="http://schemas.openxmlformats.org/officeDocument/2006/relationships/diagramLayout" Target="../diagrams/layout1.xml"/><Relationship Id="rId5" Type="http://schemas.openxmlformats.org/officeDocument/2006/relationships/hyperlink" Target="https://creativecommons.org/licenses/by-nc-sa/3.0/" TargetMode="External"/><Relationship Id="rId15" Type="http://schemas.openxmlformats.org/officeDocument/2006/relationships/diagramData" Target="../diagrams/data2.xml"/><Relationship Id="rId10" Type="http://schemas.openxmlformats.org/officeDocument/2006/relationships/diagramData" Target="../diagrams/data1.xml"/><Relationship Id="rId19" Type="http://schemas.microsoft.com/office/2007/relationships/diagramDrawing" Target="../diagrams/drawing2.xml"/><Relationship Id="rId4" Type="http://schemas.openxmlformats.org/officeDocument/2006/relationships/hyperlink" Target="http://maxhemingway.com/2015/10/05/iot-device-security-considerations-and-security-layers/" TargetMode="External"/><Relationship Id="rId9" Type="http://schemas.openxmlformats.org/officeDocument/2006/relationships/image" Target="../media/image27.png"/><Relationship Id="rId14" Type="http://schemas.microsoft.com/office/2007/relationships/diagramDrawing" Target="../diagrams/drawing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EAAE948-F70C-4E2D-9CD0-D2E58585CF98}"/>
              </a:ext>
            </a:extLst>
          </p:cNvPr>
          <p:cNvSpPr>
            <a:spLocks noGrp="1"/>
          </p:cNvSpPr>
          <p:nvPr>
            <p:ph type="body" sz="quarter" idx="13"/>
          </p:nvPr>
        </p:nvSpPr>
        <p:spPr/>
        <p:txBody>
          <a:bodyPr>
            <a:normAutofit fontScale="47500" lnSpcReduction="20000"/>
          </a:bodyPr>
          <a:lstStyle/>
          <a:p>
            <a:r>
              <a:rPr lang="en-GB" dirty="0"/>
              <a:t>Thoughts on the future of IoT security assurance and certification</a:t>
            </a:r>
          </a:p>
        </p:txBody>
      </p:sp>
      <p:sp>
        <p:nvSpPr>
          <p:cNvPr id="7" name="Text Placeholder 6">
            <a:extLst>
              <a:ext uri="{FF2B5EF4-FFF2-40B4-BE49-F238E27FC236}">
                <a16:creationId xmlns:a16="http://schemas.microsoft.com/office/drawing/2014/main" id="{DB0EF062-855A-4D25-BB9F-9BCB7C2AB962}"/>
              </a:ext>
            </a:extLst>
          </p:cNvPr>
          <p:cNvSpPr>
            <a:spLocks noGrp="1"/>
          </p:cNvSpPr>
          <p:nvPr>
            <p:ph type="body" sz="quarter" idx="14"/>
          </p:nvPr>
        </p:nvSpPr>
        <p:spPr>
          <a:xfrm>
            <a:off x="0" y="3551723"/>
            <a:ext cx="9952522" cy="817077"/>
          </a:xfrm>
        </p:spPr>
        <p:txBody>
          <a:bodyPr>
            <a:normAutofit fontScale="92500" lnSpcReduction="10000"/>
          </a:bodyPr>
          <a:lstStyle/>
          <a:p>
            <a:pPr>
              <a:lnSpc>
                <a:spcPct val="120000"/>
              </a:lnSpc>
            </a:pPr>
            <a:r>
              <a:rPr lang="en-GB" dirty="0"/>
              <a:t>Paul Kearney</a:t>
            </a:r>
            <a:br>
              <a:rPr lang="en-GB" dirty="0"/>
            </a:br>
            <a:r>
              <a:rPr lang="en-GB" dirty="0"/>
              <a:t>Professor of Cybersecurity (part time)</a:t>
            </a:r>
          </a:p>
        </p:txBody>
      </p:sp>
    </p:spTree>
    <p:extLst>
      <p:ext uri="{BB962C8B-B14F-4D97-AF65-F5344CB8AC3E}">
        <p14:creationId xmlns:p14="http://schemas.microsoft.com/office/powerpoint/2010/main" val="4003290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6324EA-9251-45B5-9855-23264C0DE0C4}"/>
              </a:ext>
            </a:extLst>
          </p:cNvPr>
          <p:cNvSpPr>
            <a:spLocks noGrp="1"/>
          </p:cNvSpPr>
          <p:nvPr>
            <p:ph type="body" sz="quarter" idx="11"/>
          </p:nvPr>
        </p:nvSpPr>
        <p:spPr/>
        <p:txBody>
          <a:bodyPr/>
          <a:lstStyle/>
          <a:p>
            <a:r>
              <a:rPr lang="en-GB" dirty="0"/>
              <a:t>Elements of a way forward</a:t>
            </a:r>
          </a:p>
        </p:txBody>
      </p:sp>
      <p:sp>
        <p:nvSpPr>
          <p:cNvPr id="3" name="Text Placeholder 2">
            <a:extLst>
              <a:ext uri="{FF2B5EF4-FFF2-40B4-BE49-F238E27FC236}">
                <a16:creationId xmlns:a16="http://schemas.microsoft.com/office/drawing/2014/main" id="{E33DC3CA-4931-45F8-88C8-6C5F6E489DD1}"/>
              </a:ext>
            </a:extLst>
          </p:cNvPr>
          <p:cNvSpPr>
            <a:spLocks noGrp="1"/>
          </p:cNvSpPr>
          <p:nvPr>
            <p:ph type="body" sz="quarter" idx="12"/>
          </p:nvPr>
        </p:nvSpPr>
        <p:spPr/>
        <p:txBody>
          <a:bodyPr/>
          <a:lstStyle/>
          <a:p>
            <a:endParaRPr lang="en-GB"/>
          </a:p>
        </p:txBody>
      </p:sp>
      <p:sp>
        <p:nvSpPr>
          <p:cNvPr id="4" name="Text Placeholder 3">
            <a:extLst>
              <a:ext uri="{FF2B5EF4-FFF2-40B4-BE49-F238E27FC236}">
                <a16:creationId xmlns:a16="http://schemas.microsoft.com/office/drawing/2014/main" id="{5DB57482-874F-4C4D-AC58-4BA0CEA2F098}"/>
              </a:ext>
            </a:extLst>
          </p:cNvPr>
          <p:cNvSpPr>
            <a:spLocks noGrp="1"/>
          </p:cNvSpPr>
          <p:nvPr>
            <p:ph type="body" sz="quarter" idx="13"/>
          </p:nvPr>
        </p:nvSpPr>
        <p:spPr/>
        <p:txBody>
          <a:bodyPr>
            <a:normAutofit fontScale="92500" lnSpcReduction="20000"/>
          </a:bodyPr>
          <a:lstStyle/>
          <a:p>
            <a:r>
              <a:rPr lang="en-GB" dirty="0"/>
              <a:t>Harmonisation and modularity of certification schemes:</a:t>
            </a:r>
          </a:p>
          <a:p>
            <a:pPr marL="742950" lvl="1" indent="-285750">
              <a:buFont typeface="Arial" panose="020B0604020202020204" pitchFamily="34" charset="0"/>
              <a:buChar char="•"/>
            </a:pPr>
            <a:r>
              <a:rPr lang="en-GB" sz="1600" dirty="0"/>
              <a:t>Avoid waste of effort in certifying against a second scheme</a:t>
            </a:r>
          </a:p>
          <a:p>
            <a:r>
              <a:rPr lang="en-GB" dirty="0"/>
              <a:t>Agile certification: reduce timescales and costs through automation</a:t>
            </a:r>
          </a:p>
          <a:p>
            <a:pPr marL="742950" lvl="1" indent="-285750">
              <a:buFont typeface="Arial" panose="020B0604020202020204" pitchFamily="34" charset="0"/>
              <a:buChar char="•"/>
            </a:pPr>
            <a:r>
              <a:rPr lang="en-GB" sz="1600" dirty="0"/>
              <a:t>Formalisation of protection profiles and product claims to allow automated reasoning</a:t>
            </a:r>
          </a:p>
          <a:p>
            <a:r>
              <a:rPr lang="en-GB" dirty="0"/>
              <a:t>Composability: learn how to stack turtles</a:t>
            </a:r>
          </a:p>
          <a:p>
            <a:r>
              <a:rPr lang="en-GB" dirty="0"/>
              <a:t>Continuous assurance: monitoring behaviours and risk levels ‘in the field’</a:t>
            </a:r>
          </a:p>
          <a:p>
            <a:pPr marL="742950" lvl="1" indent="-285750">
              <a:buFont typeface="Arial" panose="020B0604020202020204" pitchFamily="34" charset="0"/>
              <a:buChar char="•"/>
            </a:pPr>
            <a:r>
              <a:rPr lang="en-GB" sz="1600" dirty="0"/>
              <a:t>User process that complements certification</a:t>
            </a:r>
          </a:p>
          <a:p>
            <a:pPr marL="742950" lvl="1" indent="-285750">
              <a:buFont typeface="Arial" panose="020B0604020202020204" pitchFamily="34" charset="0"/>
              <a:buChar char="•"/>
            </a:pPr>
            <a:r>
              <a:rPr lang="en-GB" sz="1600" dirty="0"/>
              <a:t>Product claims justified? Right PP?</a:t>
            </a:r>
          </a:p>
          <a:p>
            <a:r>
              <a:rPr lang="en-GB" dirty="0"/>
              <a:t>Allow for evolution of PP and standard during active lifetime of product</a:t>
            </a:r>
          </a:p>
          <a:p>
            <a:pPr marL="742950" lvl="1" indent="-285750">
              <a:buFont typeface="Arial" panose="020B0604020202020204" pitchFamily="34" charset="0"/>
              <a:buChar char="•"/>
            </a:pPr>
            <a:r>
              <a:rPr lang="en-GB" sz="1700" dirty="0"/>
              <a:t>Impact on product instances in field</a:t>
            </a:r>
          </a:p>
          <a:p>
            <a:r>
              <a:rPr lang="en-GB" dirty="0"/>
              <a:t>Whole lifecycle approach: ‘requirement to retirement’</a:t>
            </a:r>
          </a:p>
        </p:txBody>
      </p:sp>
    </p:spTree>
    <p:extLst>
      <p:ext uri="{BB962C8B-B14F-4D97-AF65-F5344CB8AC3E}">
        <p14:creationId xmlns:p14="http://schemas.microsoft.com/office/powerpoint/2010/main" val="2507136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836DA3C-5AA8-4FEA-8650-566280AA5F4D}"/>
              </a:ext>
            </a:extLst>
          </p:cNvPr>
          <p:cNvCxnSpPr>
            <a:cxnSpLocks/>
          </p:cNvCxnSpPr>
          <p:nvPr/>
        </p:nvCxnSpPr>
        <p:spPr>
          <a:xfrm>
            <a:off x="3246120" y="2411730"/>
            <a:ext cx="0" cy="2971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2642FF87-8ED8-4F0A-B7A4-906A35CA79CB}"/>
              </a:ext>
            </a:extLst>
          </p:cNvPr>
          <p:cNvSpPr>
            <a:spLocks noGrp="1"/>
          </p:cNvSpPr>
          <p:nvPr>
            <p:ph type="body" sz="quarter" idx="11"/>
          </p:nvPr>
        </p:nvSpPr>
        <p:spPr/>
        <p:txBody>
          <a:bodyPr/>
          <a:lstStyle/>
          <a:p>
            <a:r>
              <a:rPr lang="en-GB" dirty="0"/>
              <a:t>Whole lifecycle approach</a:t>
            </a:r>
          </a:p>
        </p:txBody>
      </p:sp>
      <p:sp>
        <p:nvSpPr>
          <p:cNvPr id="3" name="Text Placeholder 2">
            <a:extLst>
              <a:ext uri="{FF2B5EF4-FFF2-40B4-BE49-F238E27FC236}">
                <a16:creationId xmlns:a16="http://schemas.microsoft.com/office/drawing/2014/main" id="{C56FD5F3-021A-4454-B402-A1C0569CCBEA}"/>
              </a:ext>
            </a:extLst>
          </p:cNvPr>
          <p:cNvSpPr>
            <a:spLocks noGrp="1"/>
          </p:cNvSpPr>
          <p:nvPr>
            <p:ph type="body" sz="quarter" idx="12"/>
          </p:nvPr>
        </p:nvSpPr>
        <p:spPr/>
        <p:txBody>
          <a:bodyPr/>
          <a:lstStyle/>
          <a:p>
            <a:endParaRPr lang="en-GB"/>
          </a:p>
        </p:txBody>
      </p:sp>
      <p:sp>
        <p:nvSpPr>
          <p:cNvPr id="5" name="Rectangle: Rounded Corners 4">
            <a:extLst>
              <a:ext uri="{FF2B5EF4-FFF2-40B4-BE49-F238E27FC236}">
                <a16:creationId xmlns:a16="http://schemas.microsoft.com/office/drawing/2014/main" id="{5C42295C-7197-41F4-8016-B5FF2E9336F6}"/>
              </a:ext>
            </a:extLst>
          </p:cNvPr>
          <p:cNvSpPr/>
          <p:nvPr/>
        </p:nvSpPr>
        <p:spPr>
          <a:xfrm>
            <a:off x="826197" y="2880551"/>
            <a:ext cx="2156178" cy="95506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alibri" panose="020F0502020204030204"/>
                <a:ea typeface="+mn-ea"/>
                <a:cs typeface="+mn-cs"/>
              </a:rPr>
              <a:t>Design/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alibri" panose="020F0502020204030204"/>
                <a:ea typeface="+mn-ea"/>
                <a:cs typeface="+mn-cs"/>
              </a:rPr>
              <a:t>development</a:t>
            </a:r>
          </a:p>
        </p:txBody>
      </p:sp>
      <p:sp>
        <p:nvSpPr>
          <p:cNvPr id="6" name="Rectangle: Rounded Corners 5">
            <a:extLst>
              <a:ext uri="{FF2B5EF4-FFF2-40B4-BE49-F238E27FC236}">
                <a16:creationId xmlns:a16="http://schemas.microsoft.com/office/drawing/2014/main" id="{6B03861C-4A13-4A98-B3FE-527B492E2584}"/>
              </a:ext>
            </a:extLst>
          </p:cNvPr>
          <p:cNvSpPr/>
          <p:nvPr/>
        </p:nvSpPr>
        <p:spPr>
          <a:xfrm>
            <a:off x="3603263" y="2880550"/>
            <a:ext cx="2156178" cy="955061"/>
          </a:xfrm>
          <a:prstGeom prst="roundRect">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alibri" panose="020F0502020204030204"/>
                <a:ea typeface="+mn-ea"/>
                <a:cs typeface="+mn-cs"/>
              </a:rPr>
              <a:t>Selection/integration/deployment</a:t>
            </a:r>
          </a:p>
        </p:txBody>
      </p:sp>
      <p:sp>
        <p:nvSpPr>
          <p:cNvPr id="7" name="Rectangle: Rounded Corners 6">
            <a:extLst>
              <a:ext uri="{FF2B5EF4-FFF2-40B4-BE49-F238E27FC236}">
                <a16:creationId xmlns:a16="http://schemas.microsoft.com/office/drawing/2014/main" id="{010265B0-912D-4184-8643-EF5BF7F184C1}"/>
              </a:ext>
            </a:extLst>
          </p:cNvPr>
          <p:cNvSpPr/>
          <p:nvPr/>
        </p:nvSpPr>
        <p:spPr>
          <a:xfrm>
            <a:off x="6366238" y="3337749"/>
            <a:ext cx="2156178" cy="95506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alibri" panose="020F0502020204030204"/>
                <a:ea typeface="+mn-ea"/>
                <a:cs typeface="+mn-cs"/>
              </a:rPr>
              <a:t>In service support</a:t>
            </a:r>
          </a:p>
        </p:txBody>
      </p:sp>
      <p:sp>
        <p:nvSpPr>
          <p:cNvPr id="8" name="Rectangle: Rounded Corners 7">
            <a:extLst>
              <a:ext uri="{FF2B5EF4-FFF2-40B4-BE49-F238E27FC236}">
                <a16:creationId xmlns:a16="http://schemas.microsoft.com/office/drawing/2014/main" id="{D5BE1C6C-DC0F-4799-912F-F626D2CEF1B5}"/>
              </a:ext>
            </a:extLst>
          </p:cNvPr>
          <p:cNvSpPr/>
          <p:nvPr/>
        </p:nvSpPr>
        <p:spPr>
          <a:xfrm>
            <a:off x="9141913" y="2451478"/>
            <a:ext cx="2156178" cy="95506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alibri" panose="020F0502020204030204"/>
                <a:ea typeface="+mn-ea"/>
                <a:cs typeface="+mn-cs"/>
              </a:rPr>
              <a:t>End of life</a:t>
            </a:r>
          </a:p>
        </p:txBody>
      </p:sp>
      <p:sp>
        <p:nvSpPr>
          <p:cNvPr id="9" name="Arrow: Right 8">
            <a:extLst>
              <a:ext uri="{FF2B5EF4-FFF2-40B4-BE49-F238E27FC236}">
                <a16:creationId xmlns:a16="http://schemas.microsoft.com/office/drawing/2014/main" id="{167ED7D3-C6FF-414B-9C65-F1523D298134}"/>
              </a:ext>
            </a:extLst>
          </p:cNvPr>
          <p:cNvSpPr/>
          <p:nvPr/>
        </p:nvSpPr>
        <p:spPr>
          <a:xfrm>
            <a:off x="2982376" y="3109602"/>
            <a:ext cx="620888" cy="484632"/>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Arrow: Right 9">
            <a:extLst>
              <a:ext uri="{FF2B5EF4-FFF2-40B4-BE49-F238E27FC236}">
                <a16:creationId xmlns:a16="http://schemas.microsoft.com/office/drawing/2014/main" id="{7C2C6496-C143-4100-AB72-C10B720B35B3}"/>
              </a:ext>
            </a:extLst>
          </p:cNvPr>
          <p:cNvSpPr/>
          <p:nvPr/>
        </p:nvSpPr>
        <p:spPr>
          <a:xfrm>
            <a:off x="5759441" y="3109602"/>
            <a:ext cx="620888" cy="484632"/>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Arrow: Right 10">
            <a:extLst>
              <a:ext uri="{FF2B5EF4-FFF2-40B4-BE49-F238E27FC236}">
                <a16:creationId xmlns:a16="http://schemas.microsoft.com/office/drawing/2014/main" id="{835F35C4-84FE-4FCC-834E-4BCE45101FBD}"/>
              </a:ext>
            </a:extLst>
          </p:cNvPr>
          <p:cNvSpPr/>
          <p:nvPr/>
        </p:nvSpPr>
        <p:spPr>
          <a:xfrm>
            <a:off x="8522416" y="3109602"/>
            <a:ext cx="620888" cy="484632"/>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A578B677-14D0-4DCC-9281-7ED2FB9D1F86}"/>
              </a:ext>
            </a:extLst>
          </p:cNvPr>
          <p:cNvSpPr txBox="1"/>
          <p:nvPr/>
        </p:nvSpPr>
        <p:spPr>
          <a:xfrm>
            <a:off x="1988435" y="5319553"/>
            <a:ext cx="2515369" cy="369332"/>
          </a:xfrm>
          <a:prstGeom prst="rect">
            <a:avLst/>
          </a:prstGeom>
          <a:noFill/>
        </p:spPr>
        <p:txBody>
          <a:bodyPr wrap="none" rtlCol="0">
            <a:spAutoFit/>
          </a:bodyPr>
          <a:lstStyle/>
          <a:p>
            <a:r>
              <a:rPr lang="en-GB" dirty="0"/>
              <a:t>Certification and Release</a:t>
            </a:r>
          </a:p>
        </p:txBody>
      </p:sp>
      <p:sp>
        <p:nvSpPr>
          <p:cNvPr id="20" name="TextBox 19">
            <a:extLst>
              <a:ext uri="{FF2B5EF4-FFF2-40B4-BE49-F238E27FC236}">
                <a16:creationId xmlns:a16="http://schemas.microsoft.com/office/drawing/2014/main" id="{178121C3-F763-407A-992B-CF6F6EF99B61}"/>
              </a:ext>
            </a:extLst>
          </p:cNvPr>
          <p:cNvSpPr txBox="1"/>
          <p:nvPr/>
        </p:nvSpPr>
        <p:spPr>
          <a:xfrm>
            <a:off x="730752" y="3918703"/>
            <a:ext cx="2515369" cy="1077218"/>
          </a:xfrm>
          <a:prstGeom prst="rect">
            <a:avLst/>
          </a:prstGeom>
          <a:noFill/>
        </p:spPr>
        <p:txBody>
          <a:bodyPr wrap="square" rtlCol="0">
            <a:spAutoFit/>
          </a:bodyPr>
          <a:lstStyle/>
          <a:p>
            <a:pPr marL="72000" indent="-72000">
              <a:buFont typeface="Arial" panose="020B0604020202020204" pitchFamily="34" charset="0"/>
              <a:buChar char="•"/>
            </a:pPr>
            <a:r>
              <a:rPr lang="en-GB" sz="1600" dirty="0"/>
              <a:t>Security by design</a:t>
            </a:r>
          </a:p>
          <a:p>
            <a:pPr marL="72000" indent="-72000">
              <a:buFont typeface="Arial" panose="020B0604020202020204" pitchFamily="34" charset="0"/>
              <a:buChar char="•"/>
            </a:pPr>
            <a:r>
              <a:rPr lang="en-GB" sz="1600" dirty="0" err="1"/>
              <a:t>DevSecOps</a:t>
            </a:r>
            <a:endParaRPr lang="en-GB" sz="1600" dirty="0"/>
          </a:p>
          <a:p>
            <a:pPr marL="72000" indent="-72000">
              <a:buFont typeface="Arial" panose="020B0604020202020204" pitchFamily="34" charset="0"/>
              <a:buChar char="•"/>
            </a:pPr>
            <a:r>
              <a:rPr lang="en-GB" sz="1600" dirty="0"/>
              <a:t>Gather evidence supporting certification</a:t>
            </a:r>
          </a:p>
        </p:txBody>
      </p:sp>
      <p:sp>
        <p:nvSpPr>
          <p:cNvPr id="22" name="TextBox 21">
            <a:extLst>
              <a:ext uri="{FF2B5EF4-FFF2-40B4-BE49-F238E27FC236}">
                <a16:creationId xmlns:a16="http://schemas.microsoft.com/office/drawing/2014/main" id="{7DC82866-1F6A-4AD8-9749-8EBD5216E083}"/>
              </a:ext>
            </a:extLst>
          </p:cNvPr>
          <p:cNvSpPr txBox="1"/>
          <p:nvPr/>
        </p:nvSpPr>
        <p:spPr>
          <a:xfrm>
            <a:off x="3603263" y="3923344"/>
            <a:ext cx="2302978" cy="584775"/>
          </a:xfrm>
          <a:prstGeom prst="rect">
            <a:avLst/>
          </a:prstGeom>
          <a:noFill/>
        </p:spPr>
        <p:txBody>
          <a:bodyPr wrap="square" rtlCol="0">
            <a:spAutoFit/>
          </a:bodyPr>
          <a:lstStyle/>
          <a:p>
            <a:r>
              <a:rPr lang="en-GB" sz="1600" dirty="0"/>
              <a:t>User must be able to make informed decisions</a:t>
            </a:r>
          </a:p>
        </p:txBody>
      </p:sp>
      <p:sp>
        <p:nvSpPr>
          <p:cNvPr id="23" name="Rectangle: Rounded Corners 22">
            <a:extLst>
              <a:ext uri="{FF2B5EF4-FFF2-40B4-BE49-F238E27FC236}">
                <a16:creationId xmlns:a16="http://schemas.microsoft.com/office/drawing/2014/main" id="{C75489AA-A70F-4FCD-BA2B-A662DF31BEB2}"/>
              </a:ext>
            </a:extLst>
          </p:cNvPr>
          <p:cNvSpPr/>
          <p:nvPr/>
        </p:nvSpPr>
        <p:spPr>
          <a:xfrm>
            <a:off x="9129213" y="3412702"/>
            <a:ext cx="2156178" cy="955061"/>
          </a:xfrm>
          <a:prstGeom prst="roundRect">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prstClr val="white"/>
                </a:solidFill>
                <a:effectLst/>
                <a:uLnTx/>
                <a:uFillTx/>
                <a:latin typeface="Calibri" panose="020F0502020204030204"/>
                <a:ea typeface="+mn-ea"/>
                <a:cs typeface="+mn-cs"/>
              </a:rPr>
              <a:t>Decommisioning</a:t>
            </a:r>
            <a:endParaRPr kumimoji="0" lang="en-GB" sz="2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EF13630C-7169-4F4A-AADE-1AD5E8D1672C}"/>
              </a:ext>
            </a:extLst>
          </p:cNvPr>
          <p:cNvSpPr txBox="1"/>
          <p:nvPr/>
        </p:nvSpPr>
        <p:spPr>
          <a:xfrm>
            <a:off x="6367620" y="4320861"/>
            <a:ext cx="2302978" cy="1077218"/>
          </a:xfrm>
          <a:prstGeom prst="rect">
            <a:avLst/>
          </a:prstGeom>
          <a:noFill/>
        </p:spPr>
        <p:txBody>
          <a:bodyPr wrap="square" rtlCol="0">
            <a:spAutoFit/>
          </a:bodyPr>
          <a:lstStyle/>
          <a:p>
            <a:pPr marL="72000" indent="-72000">
              <a:buFont typeface="Arial" panose="020B0604020202020204" pitchFamily="34" charset="0"/>
              <a:buChar char="•"/>
            </a:pPr>
            <a:r>
              <a:rPr lang="en-GB" sz="1600" dirty="0"/>
              <a:t>Including updates.</a:t>
            </a:r>
          </a:p>
          <a:p>
            <a:pPr marL="72000" indent="-72000">
              <a:buFont typeface="Arial" panose="020B0604020202020204" pitchFamily="34" charset="0"/>
              <a:buChar char="•"/>
            </a:pPr>
            <a:r>
              <a:rPr lang="en-GB" sz="1600" dirty="0"/>
              <a:t>Deal with (temporary) downgrading of security status of devices in field</a:t>
            </a:r>
          </a:p>
        </p:txBody>
      </p:sp>
      <p:sp>
        <p:nvSpPr>
          <p:cNvPr id="25" name="Arrow: Bent 24">
            <a:extLst>
              <a:ext uri="{FF2B5EF4-FFF2-40B4-BE49-F238E27FC236}">
                <a16:creationId xmlns:a16="http://schemas.microsoft.com/office/drawing/2014/main" id="{7AB60031-DCEB-46DF-91A5-53877AEB7DB2}"/>
              </a:ext>
            </a:extLst>
          </p:cNvPr>
          <p:cNvSpPr/>
          <p:nvPr/>
        </p:nvSpPr>
        <p:spPr>
          <a:xfrm flipH="1">
            <a:off x="4383609" y="1925776"/>
            <a:ext cx="3106018" cy="840284"/>
          </a:xfrm>
          <a:prstGeom prst="bentArrow">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Rectangle: Rounded Corners 17">
            <a:extLst>
              <a:ext uri="{FF2B5EF4-FFF2-40B4-BE49-F238E27FC236}">
                <a16:creationId xmlns:a16="http://schemas.microsoft.com/office/drawing/2014/main" id="{4E5A8C08-CDCF-45CA-818F-5F1946270CED}"/>
              </a:ext>
            </a:extLst>
          </p:cNvPr>
          <p:cNvSpPr/>
          <p:nvPr/>
        </p:nvSpPr>
        <p:spPr>
          <a:xfrm>
            <a:off x="6364847" y="2382975"/>
            <a:ext cx="2156178" cy="955061"/>
          </a:xfrm>
          <a:prstGeom prst="roundRect">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alibri" panose="020F0502020204030204"/>
                <a:ea typeface="+mn-ea"/>
                <a:cs typeface="+mn-cs"/>
              </a:rPr>
              <a:t>Continuous Assurance</a:t>
            </a:r>
          </a:p>
        </p:txBody>
      </p:sp>
      <p:sp>
        <p:nvSpPr>
          <p:cNvPr id="26" name="Arrow: Bent 25">
            <a:extLst>
              <a:ext uri="{FF2B5EF4-FFF2-40B4-BE49-F238E27FC236}">
                <a16:creationId xmlns:a16="http://schemas.microsoft.com/office/drawing/2014/main" id="{D2C7F287-7D13-45AB-813B-895EADFE48B9}"/>
              </a:ext>
            </a:extLst>
          </p:cNvPr>
          <p:cNvSpPr/>
          <p:nvPr/>
        </p:nvSpPr>
        <p:spPr>
          <a:xfrm rot="16200000" flipH="1">
            <a:off x="1550677" y="2069736"/>
            <a:ext cx="834580" cy="787054"/>
          </a:xfrm>
          <a:prstGeom prst="bentArrow">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Rectangle: Rounded Corners 18">
            <a:extLst>
              <a:ext uri="{FF2B5EF4-FFF2-40B4-BE49-F238E27FC236}">
                <a16:creationId xmlns:a16="http://schemas.microsoft.com/office/drawing/2014/main" id="{29B906B1-1D7D-4A3A-B4C2-55AF9D4BDB52}"/>
              </a:ext>
            </a:extLst>
          </p:cNvPr>
          <p:cNvSpPr/>
          <p:nvPr/>
        </p:nvSpPr>
        <p:spPr>
          <a:xfrm>
            <a:off x="2214731" y="1693718"/>
            <a:ext cx="2156178" cy="95506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alibri" panose="020F0502020204030204"/>
                <a:ea typeface="+mn-ea"/>
                <a:cs typeface="+mn-cs"/>
              </a:rPr>
              <a:t>Maintenance</a:t>
            </a:r>
          </a:p>
        </p:txBody>
      </p:sp>
    </p:spTree>
    <p:extLst>
      <p:ext uri="{BB962C8B-B14F-4D97-AF65-F5344CB8AC3E}">
        <p14:creationId xmlns:p14="http://schemas.microsoft.com/office/powerpoint/2010/main" val="1444223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45A3AC-40F6-4F62-B75D-F9492313747D}"/>
              </a:ext>
            </a:extLst>
          </p:cNvPr>
          <p:cNvSpPr>
            <a:spLocks noGrp="1"/>
          </p:cNvSpPr>
          <p:nvPr>
            <p:ph type="body" sz="quarter" idx="13"/>
          </p:nvPr>
        </p:nvSpPr>
        <p:spPr>
          <a:xfrm>
            <a:off x="357538" y="2232714"/>
            <a:ext cx="11271184" cy="2293566"/>
          </a:xfrm>
        </p:spPr>
        <p:txBody>
          <a:bodyPr>
            <a:normAutofit fontScale="70000" lnSpcReduction="20000"/>
          </a:bodyPr>
          <a:lstStyle/>
          <a:p>
            <a:r>
              <a:rPr lang="en-GB" dirty="0"/>
              <a:t>Questions for discussion later:</a:t>
            </a:r>
          </a:p>
          <a:p>
            <a:pPr marL="857250" indent="-857250">
              <a:buFont typeface="Arial" panose="020B0604020202020204" pitchFamily="34" charset="0"/>
              <a:buChar char="•"/>
            </a:pPr>
            <a:r>
              <a:rPr lang="en-GB" dirty="0"/>
              <a:t>Thoughts on the above?</a:t>
            </a:r>
          </a:p>
          <a:p>
            <a:pPr marL="857250" indent="-857250">
              <a:buFont typeface="Arial" panose="020B0604020202020204" pitchFamily="34" charset="0"/>
              <a:buChar char="•"/>
            </a:pPr>
            <a:r>
              <a:rPr lang="en-GB" dirty="0"/>
              <a:t>What is the alternative to product security certification?</a:t>
            </a:r>
          </a:p>
        </p:txBody>
      </p:sp>
    </p:spTree>
    <p:extLst>
      <p:ext uri="{BB962C8B-B14F-4D97-AF65-F5344CB8AC3E}">
        <p14:creationId xmlns:p14="http://schemas.microsoft.com/office/powerpoint/2010/main" val="3886191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AB8DB-EE10-45B4-9097-85C6D8E6A55C}"/>
              </a:ext>
            </a:extLst>
          </p:cNvPr>
          <p:cNvSpPr>
            <a:spLocks noGrp="1"/>
          </p:cNvSpPr>
          <p:nvPr>
            <p:ph type="title"/>
          </p:nvPr>
        </p:nvSpPr>
        <p:spPr/>
        <p:txBody>
          <a:bodyPr>
            <a:normAutofit/>
          </a:bodyPr>
          <a:lstStyle/>
          <a:p>
            <a:r>
              <a:rPr lang="en-GB" sz="3200" b="1" u="none" dirty="0">
                <a:latin typeface="Arial" panose="020B0604020202020204" pitchFamily="34" charset="0"/>
                <a:cs typeface="Arial" panose="020B0604020202020204" pitchFamily="34" charset="0"/>
              </a:rPr>
              <a:t>Introducing the Compliance Class</a:t>
            </a:r>
          </a:p>
        </p:txBody>
      </p:sp>
      <p:sp>
        <p:nvSpPr>
          <p:cNvPr id="6" name="TextBox 5">
            <a:extLst>
              <a:ext uri="{FF2B5EF4-FFF2-40B4-BE49-F238E27FC236}">
                <a16:creationId xmlns:a16="http://schemas.microsoft.com/office/drawing/2014/main" id="{BC6BEAB9-5C2C-4F66-B127-0D6A2CB9CD8D}"/>
              </a:ext>
            </a:extLst>
          </p:cNvPr>
          <p:cNvSpPr txBox="1"/>
          <p:nvPr/>
        </p:nvSpPr>
        <p:spPr>
          <a:xfrm>
            <a:off x="1611391" y="2317768"/>
            <a:ext cx="21671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hlinkClick r:id="rId2" tooltip="https://flickr.com/photos/fabricio/4287442943"/>
              </a:rPr>
              <a:t>This Photo</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 by Unknown Author is licensed under </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hlinkClick r:id="rId3" tooltip="https://creativecommons.org/licenses/by/3.0/"/>
              </a:rPr>
              <a:t>CC BY</a:t>
            </a: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8FA876D-BD93-4C66-A646-5D0024F7EB92}"/>
              </a:ext>
            </a:extLst>
          </p:cNvPr>
          <p:cNvSpPr txBox="1"/>
          <p:nvPr/>
        </p:nvSpPr>
        <p:spPr>
          <a:xfrm>
            <a:off x="7754277" y="2271270"/>
            <a:ext cx="1961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hlinkClick r:id="rId4" tooltip="http://maxhemingway.com/2015/10/05/iot-device-security-considerations-and-security-layers/"/>
              </a:rPr>
              <a:t>This Photo</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 by Unknown Author is licensed under </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hlinkClick r:id="rId5" tooltip="https://creativecommons.org/licenses/by-nc-sa/3.0/"/>
              </a:rPr>
              <a:t>CC BY-SA-NC</a:t>
            </a: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3B58559-08F2-49F0-8009-EF5D251E9D29}"/>
              </a:ext>
            </a:extLst>
          </p:cNvPr>
          <p:cNvSpPr txBox="1"/>
          <p:nvPr/>
        </p:nvSpPr>
        <p:spPr>
          <a:xfrm>
            <a:off x="1373116" y="1577987"/>
            <a:ext cx="27670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Customer / end-user</a:t>
            </a:r>
          </a:p>
        </p:txBody>
      </p:sp>
      <p:sp>
        <p:nvSpPr>
          <p:cNvPr id="14" name="TextBox 13">
            <a:extLst>
              <a:ext uri="{FF2B5EF4-FFF2-40B4-BE49-F238E27FC236}">
                <a16:creationId xmlns:a16="http://schemas.microsoft.com/office/drawing/2014/main" id="{892C92AD-6367-42AD-979A-98C043D4778D}"/>
              </a:ext>
            </a:extLst>
          </p:cNvPr>
          <p:cNvSpPr txBox="1"/>
          <p:nvPr/>
        </p:nvSpPr>
        <p:spPr>
          <a:xfrm>
            <a:off x="7219084" y="1541712"/>
            <a:ext cx="31786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Manufacturer / supplier</a:t>
            </a:r>
          </a:p>
        </p:txBody>
      </p:sp>
      <p:pic>
        <p:nvPicPr>
          <p:cNvPr id="5" name="Content Placeholder 4" descr="A picture containing person, indoor, holding, man&#10;&#10;Description automatically generated">
            <a:extLst>
              <a:ext uri="{FF2B5EF4-FFF2-40B4-BE49-F238E27FC236}">
                <a16:creationId xmlns:a16="http://schemas.microsoft.com/office/drawing/2014/main" id="{FBFC33B8-C8AF-4366-AF8A-328EAD8F0F0A}"/>
              </a:ext>
            </a:extLst>
          </p:cNvPr>
          <p:cNvPicPr>
            <a:picLocks noGrp="1" noChangeAspect="1"/>
          </p:cNvPicPr>
          <p:nvPr>
            <p:ph idx="1"/>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2"/>
              </a:ext>
            </a:extLst>
          </a:blip>
          <a:stretch>
            <a:fillRect/>
          </a:stretch>
        </p:blipFill>
        <p:spPr>
          <a:xfrm>
            <a:off x="1693685" y="2252265"/>
            <a:ext cx="2125903" cy="1594428"/>
          </a:xfrm>
        </p:spPr>
      </p:pic>
      <p:pic>
        <p:nvPicPr>
          <p:cNvPr id="11" name="Picture 10" descr="A close up of a sign&#10;&#10;Description automatically generated">
            <a:extLst>
              <a:ext uri="{FF2B5EF4-FFF2-40B4-BE49-F238E27FC236}">
                <a16:creationId xmlns:a16="http://schemas.microsoft.com/office/drawing/2014/main" id="{A7040B80-980F-414D-9E2E-AE0B5400CDCA}"/>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32892" y="2246563"/>
            <a:ext cx="2043610" cy="1600129"/>
          </a:xfrm>
          <a:prstGeom prst="rect">
            <a:avLst/>
          </a:prstGeom>
        </p:spPr>
      </p:pic>
      <p:sp>
        <p:nvSpPr>
          <p:cNvPr id="22" name="Arrow: Right 21">
            <a:extLst>
              <a:ext uri="{FF2B5EF4-FFF2-40B4-BE49-F238E27FC236}">
                <a16:creationId xmlns:a16="http://schemas.microsoft.com/office/drawing/2014/main" id="{84AE1C10-1B9A-4943-AE84-BB0697470A70}"/>
              </a:ext>
            </a:extLst>
          </p:cNvPr>
          <p:cNvSpPr/>
          <p:nvPr/>
        </p:nvSpPr>
        <p:spPr>
          <a:xfrm flipH="1">
            <a:off x="6652006" y="280431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Arrow: Right 22">
            <a:extLst>
              <a:ext uri="{FF2B5EF4-FFF2-40B4-BE49-F238E27FC236}">
                <a16:creationId xmlns:a16="http://schemas.microsoft.com/office/drawing/2014/main" id="{88BC6675-BA39-4647-951D-82144FF32227}"/>
              </a:ext>
            </a:extLst>
          </p:cNvPr>
          <p:cNvSpPr/>
          <p:nvPr/>
        </p:nvSpPr>
        <p:spPr>
          <a:xfrm>
            <a:off x="3922066" y="280431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 name="Diagram 2">
            <a:extLst>
              <a:ext uri="{FF2B5EF4-FFF2-40B4-BE49-F238E27FC236}">
                <a16:creationId xmlns:a16="http://schemas.microsoft.com/office/drawing/2014/main" id="{8BAF508E-3A82-4DF7-9752-0707423207F0}"/>
              </a:ext>
            </a:extLst>
          </p:cNvPr>
          <p:cNvGraphicFramePr/>
          <p:nvPr>
            <p:extLst>
              <p:ext uri="{D42A27DB-BD31-4B8C-83A1-F6EECF244321}">
                <p14:modId xmlns:p14="http://schemas.microsoft.com/office/powerpoint/2010/main" val="4274214697"/>
              </p:ext>
            </p:extLst>
          </p:nvPr>
        </p:nvGraphicFramePr>
        <p:xfrm>
          <a:off x="4525970" y="2217099"/>
          <a:ext cx="2639792" cy="17598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Arrow: Down 3">
            <a:extLst>
              <a:ext uri="{FF2B5EF4-FFF2-40B4-BE49-F238E27FC236}">
                <a16:creationId xmlns:a16="http://schemas.microsoft.com/office/drawing/2014/main" id="{6B7223A3-4E54-4B43-ADC2-BFD91E4A3A12}"/>
              </a:ext>
            </a:extLst>
          </p:cNvPr>
          <p:cNvSpPr/>
          <p:nvPr/>
        </p:nvSpPr>
        <p:spPr>
          <a:xfrm flipV="1">
            <a:off x="5732581" y="2612398"/>
            <a:ext cx="226569" cy="376259"/>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41CA76DA-5F2B-49D2-9DFC-CC29EC3E444C}"/>
              </a:ext>
            </a:extLst>
          </p:cNvPr>
          <p:cNvSpPr/>
          <p:nvPr/>
        </p:nvSpPr>
        <p:spPr>
          <a:xfrm>
            <a:off x="5095703" y="4651022"/>
            <a:ext cx="1500326"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Assurance Framework</a:t>
            </a:r>
          </a:p>
        </p:txBody>
      </p:sp>
      <p:sp>
        <p:nvSpPr>
          <p:cNvPr id="24" name="Arrow: Right 23">
            <a:extLst>
              <a:ext uri="{FF2B5EF4-FFF2-40B4-BE49-F238E27FC236}">
                <a16:creationId xmlns:a16="http://schemas.microsoft.com/office/drawing/2014/main" id="{28538DF1-B6BB-452E-A8C4-AF95645B7654}"/>
              </a:ext>
            </a:extLst>
          </p:cNvPr>
          <p:cNvSpPr/>
          <p:nvPr/>
        </p:nvSpPr>
        <p:spPr>
          <a:xfrm rot="16200000" flipH="1">
            <a:off x="5546595" y="3985257"/>
            <a:ext cx="59854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1CAC2DA-E187-4D03-8A8A-0B6868E48D31}"/>
              </a:ext>
            </a:extLst>
          </p:cNvPr>
          <p:cNvSpPr txBox="1"/>
          <p:nvPr/>
        </p:nvSpPr>
        <p:spPr>
          <a:xfrm>
            <a:off x="3958840" y="2462937"/>
            <a:ext cx="7609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Req’ts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101E4A1-D6FB-46C3-8336-95C14AB75594}"/>
              </a:ext>
            </a:extLst>
          </p:cNvPr>
          <p:cNvSpPr txBox="1"/>
          <p:nvPr/>
        </p:nvSpPr>
        <p:spPr>
          <a:xfrm>
            <a:off x="6791257" y="2431195"/>
            <a:ext cx="7550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Usage</a:t>
            </a:r>
          </a:p>
        </p:txBody>
      </p:sp>
      <p:sp>
        <p:nvSpPr>
          <p:cNvPr id="10" name="Arrow: Bent 9">
            <a:extLst>
              <a:ext uri="{FF2B5EF4-FFF2-40B4-BE49-F238E27FC236}">
                <a16:creationId xmlns:a16="http://schemas.microsoft.com/office/drawing/2014/main" id="{1A420E1B-7F6C-4D0B-87A0-54C8FB950CA0}"/>
              </a:ext>
            </a:extLst>
          </p:cNvPr>
          <p:cNvSpPr/>
          <p:nvPr/>
        </p:nvSpPr>
        <p:spPr>
          <a:xfrm rot="16200000" flipV="1">
            <a:off x="7529532" y="3756089"/>
            <a:ext cx="914400" cy="204360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B12A3F9A-FAD7-463B-AC56-AE9C7999390D}"/>
              </a:ext>
            </a:extLst>
          </p:cNvPr>
          <p:cNvSpPr txBox="1"/>
          <p:nvPr/>
        </p:nvSpPr>
        <p:spPr>
          <a:xfrm>
            <a:off x="7511264" y="4526844"/>
            <a:ext cx="9675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Controls</a:t>
            </a:r>
          </a:p>
        </p:txBody>
      </p:sp>
      <p:sp>
        <p:nvSpPr>
          <p:cNvPr id="28" name="Arrow: Bent 27">
            <a:extLst>
              <a:ext uri="{FF2B5EF4-FFF2-40B4-BE49-F238E27FC236}">
                <a16:creationId xmlns:a16="http://schemas.microsoft.com/office/drawing/2014/main" id="{8F92DF56-8766-4A67-9D0C-7E29F59A60E1}"/>
              </a:ext>
            </a:extLst>
          </p:cNvPr>
          <p:cNvSpPr/>
          <p:nvPr/>
        </p:nvSpPr>
        <p:spPr>
          <a:xfrm rot="5400000" flipH="1" flipV="1">
            <a:off x="3090033" y="3839612"/>
            <a:ext cx="914400" cy="195747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731503A7-E1FB-418D-AFA0-1BA8373F6ED1}"/>
              </a:ext>
            </a:extLst>
          </p:cNvPr>
          <p:cNvSpPr txBox="1"/>
          <p:nvPr/>
        </p:nvSpPr>
        <p:spPr>
          <a:xfrm>
            <a:off x="3219428" y="4418453"/>
            <a:ext cx="15003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Procurement guide</a:t>
            </a:r>
          </a:p>
        </p:txBody>
      </p:sp>
      <p:sp>
        <p:nvSpPr>
          <p:cNvPr id="32" name="TextBox 31">
            <a:extLst>
              <a:ext uri="{FF2B5EF4-FFF2-40B4-BE49-F238E27FC236}">
                <a16:creationId xmlns:a16="http://schemas.microsoft.com/office/drawing/2014/main" id="{9D5D5511-615D-42F4-873E-E531A1790D8E}"/>
              </a:ext>
            </a:extLst>
          </p:cNvPr>
          <p:cNvSpPr txBox="1"/>
          <p:nvPr/>
        </p:nvSpPr>
        <p:spPr>
          <a:xfrm>
            <a:off x="2889892" y="5275549"/>
            <a:ext cx="1836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Usage constraints</a:t>
            </a:r>
          </a:p>
        </p:txBody>
      </p:sp>
    </p:spTree>
    <p:extLst>
      <p:ext uri="{BB962C8B-B14F-4D97-AF65-F5344CB8AC3E}">
        <p14:creationId xmlns:p14="http://schemas.microsoft.com/office/powerpoint/2010/main" val="544682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3FE12-3AB6-40F3-AAA4-88B0024BB7E8}"/>
              </a:ext>
            </a:extLst>
          </p:cNvPr>
          <p:cNvSpPr>
            <a:spLocks noGrp="1"/>
          </p:cNvSpPr>
          <p:nvPr>
            <p:ph type="title"/>
          </p:nvPr>
        </p:nvSpPr>
        <p:spPr/>
        <p:txBody>
          <a:bodyPr>
            <a:normAutofit/>
          </a:bodyPr>
          <a:lstStyle/>
          <a:p>
            <a:r>
              <a:rPr lang="en-GB" sz="3200" b="1" u="none" dirty="0">
                <a:latin typeface="Arial" panose="020B0604020202020204" pitchFamily="34" charset="0"/>
                <a:cs typeface="Arial" panose="020B0604020202020204" pitchFamily="34" charset="0"/>
              </a:rPr>
              <a:t>The Compliance Class concept is overloaded</a:t>
            </a:r>
          </a:p>
        </p:txBody>
      </p:sp>
      <p:graphicFrame>
        <p:nvGraphicFramePr>
          <p:cNvPr id="6" name="Diagram 5">
            <a:extLst>
              <a:ext uri="{FF2B5EF4-FFF2-40B4-BE49-F238E27FC236}">
                <a16:creationId xmlns:a16="http://schemas.microsoft.com/office/drawing/2014/main" id="{441D1EFE-8CD9-4183-AA1D-0BA787F4F185}"/>
              </a:ext>
            </a:extLst>
          </p:cNvPr>
          <p:cNvGraphicFramePr/>
          <p:nvPr>
            <p:extLst>
              <p:ext uri="{D42A27DB-BD31-4B8C-83A1-F6EECF244321}">
                <p14:modId xmlns:p14="http://schemas.microsoft.com/office/powerpoint/2010/main" val="121453973"/>
              </p:ext>
            </p:extLst>
          </p:nvPr>
        </p:nvGraphicFramePr>
        <p:xfrm>
          <a:off x="888196" y="2287408"/>
          <a:ext cx="2902050" cy="2527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Arrow: Down 6">
            <a:extLst>
              <a:ext uri="{FF2B5EF4-FFF2-40B4-BE49-F238E27FC236}">
                <a16:creationId xmlns:a16="http://schemas.microsoft.com/office/drawing/2014/main" id="{61D66669-510B-4875-AC95-90357CED225C}"/>
              </a:ext>
            </a:extLst>
          </p:cNvPr>
          <p:cNvSpPr/>
          <p:nvPr/>
        </p:nvSpPr>
        <p:spPr>
          <a:xfrm flipV="1">
            <a:off x="1873886" y="2835017"/>
            <a:ext cx="292916" cy="63552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5824FCAB-7369-4B23-B7A0-1DD1DA22FE40}"/>
              </a:ext>
            </a:extLst>
          </p:cNvPr>
          <p:cNvSpPr/>
          <p:nvPr/>
        </p:nvSpPr>
        <p:spPr>
          <a:xfrm>
            <a:off x="6214603" y="2937976"/>
            <a:ext cx="2300042" cy="1065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Rigour of compliance assurance required</a:t>
            </a:r>
          </a:p>
        </p:txBody>
      </p:sp>
      <p:sp>
        <p:nvSpPr>
          <p:cNvPr id="10" name="Rectangle: Rounded Corners 9">
            <a:extLst>
              <a:ext uri="{FF2B5EF4-FFF2-40B4-BE49-F238E27FC236}">
                <a16:creationId xmlns:a16="http://schemas.microsoft.com/office/drawing/2014/main" id="{70502932-5F4E-4A0E-9189-2447A1603099}"/>
              </a:ext>
            </a:extLst>
          </p:cNvPr>
          <p:cNvSpPr/>
          <p:nvPr/>
        </p:nvSpPr>
        <p:spPr>
          <a:xfrm>
            <a:off x="5348401" y="1664488"/>
            <a:ext cx="2156178" cy="9550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Amount of security required</a:t>
            </a:r>
          </a:p>
        </p:txBody>
      </p:sp>
      <p:sp>
        <p:nvSpPr>
          <p:cNvPr id="11" name="Arrow: Right 10">
            <a:extLst>
              <a:ext uri="{FF2B5EF4-FFF2-40B4-BE49-F238E27FC236}">
                <a16:creationId xmlns:a16="http://schemas.microsoft.com/office/drawing/2014/main" id="{05F26C59-4072-4596-99D7-F290EBF8B3B2}"/>
              </a:ext>
            </a:extLst>
          </p:cNvPr>
          <p:cNvSpPr/>
          <p:nvPr/>
        </p:nvSpPr>
        <p:spPr>
          <a:xfrm rot="20624997">
            <a:off x="3525345" y="2170011"/>
            <a:ext cx="179102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Right 11">
            <a:extLst>
              <a:ext uri="{FF2B5EF4-FFF2-40B4-BE49-F238E27FC236}">
                <a16:creationId xmlns:a16="http://schemas.microsoft.com/office/drawing/2014/main" id="{8CF15CA6-769B-453F-AD61-7F0898CABF29}"/>
              </a:ext>
            </a:extLst>
          </p:cNvPr>
          <p:cNvSpPr/>
          <p:nvPr/>
        </p:nvSpPr>
        <p:spPr>
          <a:xfrm>
            <a:off x="3556117" y="3242469"/>
            <a:ext cx="253988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F723BAC7-A1D5-4EB2-836D-156BBF7395ED}"/>
              </a:ext>
            </a:extLst>
          </p:cNvPr>
          <p:cNvSpPr/>
          <p:nvPr/>
        </p:nvSpPr>
        <p:spPr>
          <a:xfrm>
            <a:off x="5348401" y="4350020"/>
            <a:ext cx="2300042" cy="10651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Rigour of risk assessment required</a:t>
            </a:r>
          </a:p>
        </p:txBody>
      </p:sp>
      <p:sp>
        <p:nvSpPr>
          <p:cNvPr id="14" name="Arrow: Right 13">
            <a:extLst>
              <a:ext uri="{FF2B5EF4-FFF2-40B4-BE49-F238E27FC236}">
                <a16:creationId xmlns:a16="http://schemas.microsoft.com/office/drawing/2014/main" id="{0833F714-2B23-4411-919D-5FB15BC42136}"/>
              </a:ext>
            </a:extLst>
          </p:cNvPr>
          <p:cNvSpPr/>
          <p:nvPr/>
        </p:nvSpPr>
        <p:spPr>
          <a:xfrm rot="1509962">
            <a:off x="3548479" y="4296556"/>
            <a:ext cx="179102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Speech Bubble: Rectangle 14">
            <a:extLst>
              <a:ext uri="{FF2B5EF4-FFF2-40B4-BE49-F238E27FC236}">
                <a16:creationId xmlns:a16="http://schemas.microsoft.com/office/drawing/2014/main" id="{744931AB-70AD-4FB6-9FF6-71FD93CBEE69}"/>
              </a:ext>
            </a:extLst>
          </p:cNvPr>
          <p:cNvSpPr/>
          <p:nvPr/>
        </p:nvSpPr>
        <p:spPr>
          <a:xfrm>
            <a:off x="9031111" y="3470542"/>
            <a:ext cx="2607733" cy="785370"/>
          </a:xfrm>
          <a:prstGeom prst="wedgeRectCallout">
            <a:avLst>
              <a:gd name="adj1" fmla="val -103842"/>
              <a:gd name="adj2" fmla="val 11439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For high AC, risk assessment dominates CF </a:t>
            </a:r>
          </a:p>
        </p:txBody>
      </p:sp>
      <p:sp>
        <p:nvSpPr>
          <p:cNvPr id="16" name="Speech Bubble: Rectangle 15">
            <a:extLst>
              <a:ext uri="{FF2B5EF4-FFF2-40B4-BE49-F238E27FC236}">
                <a16:creationId xmlns:a16="http://schemas.microsoft.com/office/drawing/2014/main" id="{8AE63F65-FC49-4765-B056-967B9CB5098E}"/>
              </a:ext>
            </a:extLst>
          </p:cNvPr>
          <p:cNvSpPr/>
          <p:nvPr/>
        </p:nvSpPr>
        <p:spPr>
          <a:xfrm>
            <a:off x="9031111" y="4882584"/>
            <a:ext cx="2607733" cy="785370"/>
          </a:xfrm>
          <a:prstGeom prst="wedgeRectCallout">
            <a:avLst>
              <a:gd name="adj1" fmla="val -102976"/>
              <a:gd name="adj2" fmla="val -3221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Default to full risk assessment if difficult to determine AC</a:t>
            </a:r>
          </a:p>
        </p:txBody>
      </p:sp>
    </p:spTree>
    <p:extLst>
      <p:ext uri="{BB962C8B-B14F-4D97-AF65-F5344CB8AC3E}">
        <p14:creationId xmlns:p14="http://schemas.microsoft.com/office/powerpoint/2010/main" val="2335585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298C81-0B89-4505-8EAA-774F71CCDE00}"/>
              </a:ext>
            </a:extLst>
          </p:cNvPr>
          <p:cNvSpPr>
            <a:spLocks noGrp="1"/>
          </p:cNvSpPr>
          <p:nvPr>
            <p:ph type="body" sz="quarter" idx="11"/>
          </p:nvPr>
        </p:nvSpPr>
        <p:spPr/>
        <p:txBody>
          <a:bodyPr>
            <a:normAutofit fontScale="77500" lnSpcReduction="20000"/>
          </a:bodyPr>
          <a:lstStyle/>
          <a:p>
            <a:r>
              <a:rPr lang="en-GB" dirty="0"/>
              <a:t>Security certification practices and trends</a:t>
            </a:r>
          </a:p>
        </p:txBody>
      </p:sp>
      <p:sp>
        <p:nvSpPr>
          <p:cNvPr id="3" name="Text Placeholder 2">
            <a:extLst>
              <a:ext uri="{FF2B5EF4-FFF2-40B4-BE49-F238E27FC236}">
                <a16:creationId xmlns:a16="http://schemas.microsoft.com/office/drawing/2014/main" id="{D1E9DFE2-6EA9-475B-A33B-41F975E26871}"/>
              </a:ext>
            </a:extLst>
          </p:cNvPr>
          <p:cNvSpPr>
            <a:spLocks noGrp="1"/>
          </p:cNvSpPr>
          <p:nvPr>
            <p:ph type="body" sz="quarter" idx="12"/>
          </p:nvPr>
        </p:nvSpPr>
        <p:spPr/>
        <p:txBody>
          <a:bodyPr/>
          <a:lstStyle/>
          <a:p>
            <a:endParaRPr lang="en-GB"/>
          </a:p>
        </p:txBody>
      </p:sp>
      <p:sp>
        <p:nvSpPr>
          <p:cNvPr id="4" name="Text Placeholder 3">
            <a:extLst>
              <a:ext uri="{FF2B5EF4-FFF2-40B4-BE49-F238E27FC236}">
                <a16:creationId xmlns:a16="http://schemas.microsoft.com/office/drawing/2014/main" id="{81061958-D4D5-4769-ADCB-C3B2BBD9C90D}"/>
              </a:ext>
            </a:extLst>
          </p:cNvPr>
          <p:cNvSpPr>
            <a:spLocks noGrp="1"/>
          </p:cNvSpPr>
          <p:nvPr>
            <p:ph type="body" sz="quarter" idx="13"/>
          </p:nvPr>
        </p:nvSpPr>
        <p:spPr/>
        <p:txBody>
          <a:bodyPr/>
          <a:lstStyle/>
          <a:p>
            <a:r>
              <a:rPr lang="en-GB" dirty="0"/>
              <a:t>Consumer IoT codes of practice</a:t>
            </a:r>
          </a:p>
          <a:p>
            <a:r>
              <a:rPr lang="en-GB" dirty="0"/>
              <a:t>ETSI and NIST standards and certification schemes</a:t>
            </a:r>
          </a:p>
          <a:p>
            <a:r>
              <a:rPr lang="en-GB" dirty="0"/>
              <a:t>Common Criteria</a:t>
            </a:r>
          </a:p>
          <a:p>
            <a:r>
              <a:rPr lang="en-GB" dirty="0"/>
              <a:t>EU Cybersecurity Act and ECCF</a:t>
            </a:r>
          </a:p>
        </p:txBody>
      </p:sp>
    </p:spTree>
    <p:extLst>
      <p:ext uri="{BB962C8B-B14F-4D97-AF65-F5344CB8AC3E}">
        <p14:creationId xmlns:p14="http://schemas.microsoft.com/office/powerpoint/2010/main" val="3166173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9AAC29-A819-4E4B-A69B-0256DAEA78A5}"/>
              </a:ext>
            </a:extLst>
          </p:cNvPr>
          <p:cNvSpPr>
            <a:spLocks noGrp="1"/>
          </p:cNvSpPr>
          <p:nvPr>
            <p:ph type="body" sz="quarter" idx="11"/>
          </p:nvPr>
        </p:nvSpPr>
        <p:spPr/>
        <p:txBody>
          <a:bodyPr/>
          <a:lstStyle/>
          <a:p>
            <a:r>
              <a:rPr lang="en-GB" dirty="0"/>
              <a:t>Outline of talk</a:t>
            </a:r>
          </a:p>
        </p:txBody>
      </p:sp>
      <p:sp>
        <p:nvSpPr>
          <p:cNvPr id="3" name="Text Placeholder 2">
            <a:extLst>
              <a:ext uri="{FF2B5EF4-FFF2-40B4-BE49-F238E27FC236}">
                <a16:creationId xmlns:a16="http://schemas.microsoft.com/office/drawing/2014/main" id="{C2FDB777-1B49-42D7-B609-17E87B9F9157}"/>
              </a:ext>
            </a:extLst>
          </p:cNvPr>
          <p:cNvSpPr>
            <a:spLocks noGrp="1"/>
          </p:cNvSpPr>
          <p:nvPr>
            <p:ph type="body" sz="quarter" idx="12"/>
          </p:nvPr>
        </p:nvSpPr>
        <p:spPr/>
        <p:txBody>
          <a:bodyPr/>
          <a:lstStyle/>
          <a:p>
            <a:endParaRPr lang="en-GB"/>
          </a:p>
        </p:txBody>
      </p:sp>
      <p:sp>
        <p:nvSpPr>
          <p:cNvPr id="4" name="Text Placeholder 3">
            <a:extLst>
              <a:ext uri="{FF2B5EF4-FFF2-40B4-BE49-F238E27FC236}">
                <a16:creationId xmlns:a16="http://schemas.microsoft.com/office/drawing/2014/main" id="{624C23F1-7F50-4953-B689-887B7DAF0C9F}"/>
              </a:ext>
            </a:extLst>
          </p:cNvPr>
          <p:cNvSpPr>
            <a:spLocks noGrp="1"/>
          </p:cNvSpPr>
          <p:nvPr>
            <p:ph type="body" sz="quarter" idx="13"/>
          </p:nvPr>
        </p:nvSpPr>
        <p:spPr/>
        <p:txBody>
          <a:bodyPr/>
          <a:lstStyle/>
          <a:p>
            <a:r>
              <a:rPr lang="en-GB" dirty="0"/>
              <a:t>IoT Security Foundation</a:t>
            </a:r>
          </a:p>
          <a:p>
            <a:r>
              <a:rPr lang="en-GB" dirty="0"/>
              <a:t>Product security assurance and certification</a:t>
            </a:r>
          </a:p>
          <a:p>
            <a:r>
              <a:rPr lang="en-GB" dirty="0"/>
              <a:t>What’s wrong at the moment?</a:t>
            </a:r>
          </a:p>
          <a:p>
            <a:r>
              <a:rPr lang="en-GB" dirty="0"/>
              <a:t>Some thoughts on how to make certification work</a:t>
            </a:r>
          </a:p>
          <a:p>
            <a:r>
              <a:rPr lang="en-GB" dirty="0"/>
              <a:t>If not certification, then what?</a:t>
            </a:r>
          </a:p>
          <a:p>
            <a:endParaRPr lang="en-GB" dirty="0"/>
          </a:p>
          <a:p>
            <a:endParaRPr lang="en-GB" dirty="0"/>
          </a:p>
        </p:txBody>
      </p:sp>
    </p:spTree>
    <p:extLst>
      <p:ext uri="{BB962C8B-B14F-4D97-AF65-F5344CB8AC3E}">
        <p14:creationId xmlns:p14="http://schemas.microsoft.com/office/powerpoint/2010/main" val="2307555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182F63C-F26C-4743-A732-96FAFFA4C7E9}"/>
              </a:ext>
            </a:extLst>
          </p:cNvPr>
          <p:cNvSpPr>
            <a:spLocks noGrp="1"/>
          </p:cNvSpPr>
          <p:nvPr>
            <p:ph type="body" sz="quarter" idx="11"/>
          </p:nvPr>
        </p:nvSpPr>
        <p:spPr/>
        <p:txBody>
          <a:bodyPr/>
          <a:lstStyle/>
          <a:p>
            <a:r>
              <a:rPr lang="en-GB" dirty="0"/>
              <a:t>IoT Security Foundation</a:t>
            </a:r>
          </a:p>
        </p:txBody>
      </p:sp>
      <p:sp>
        <p:nvSpPr>
          <p:cNvPr id="6" name="Text Placeholder 5">
            <a:extLst>
              <a:ext uri="{FF2B5EF4-FFF2-40B4-BE49-F238E27FC236}">
                <a16:creationId xmlns:a16="http://schemas.microsoft.com/office/drawing/2014/main" id="{0B290C64-E437-48F7-BD33-A2B953BE906F}"/>
              </a:ext>
            </a:extLst>
          </p:cNvPr>
          <p:cNvSpPr>
            <a:spLocks noGrp="1"/>
          </p:cNvSpPr>
          <p:nvPr>
            <p:ph type="body" sz="quarter" idx="12"/>
          </p:nvPr>
        </p:nvSpPr>
        <p:spPr/>
        <p:txBody>
          <a:bodyPr/>
          <a:lstStyle/>
          <a:p>
            <a:r>
              <a:rPr lang="en-GB" dirty="0"/>
              <a:t>https://www.iotsecurityfoundation.org/</a:t>
            </a:r>
          </a:p>
        </p:txBody>
      </p:sp>
      <p:sp>
        <p:nvSpPr>
          <p:cNvPr id="7" name="Text Placeholder 6">
            <a:extLst>
              <a:ext uri="{FF2B5EF4-FFF2-40B4-BE49-F238E27FC236}">
                <a16:creationId xmlns:a16="http://schemas.microsoft.com/office/drawing/2014/main" id="{0C72A280-538F-41B1-80C0-2E05BD759342}"/>
              </a:ext>
            </a:extLst>
          </p:cNvPr>
          <p:cNvSpPr>
            <a:spLocks noGrp="1"/>
          </p:cNvSpPr>
          <p:nvPr>
            <p:ph type="body" sz="quarter" idx="13"/>
          </p:nvPr>
        </p:nvSpPr>
        <p:spPr/>
        <p:txBody>
          <a:bodyPr>
            <a:normAutofit fontScale="85000" lnSpcReduction="20000"/>
          </a:bodyPr>
          <a:lstStyle/>
          <a:p>
            <a:pPr>
              <a:lnSpc>
                <a:spcPct val="120000"/>
              </a:lnSpc>
            </a:pPr>
            <a:r>
              <a:rPr lang="en-GB" sz="1700" dirty="0"/>
              <a:t>A non-profit, member-driven, collaborative, vendor-neutral, international initiative. Sister organisation of AESIN in </a:t>
            </a:r>
            <a:r>
              <a:rPr lang="en-GB" sz="1700" dirty="0" err="1"/>
              <a:t>TechWorks</a:t>
            </a:r>
            <a:r>
              <a:rPr lang="en-GB" sz="1700" dirty="0"/>
              <a:t>.</a:t>
            </a:r>
          </a:p>
          <a:p>
            <a:pPr lvl="1"/>
            <a:endParaRPr lang="en-GB" sz="1500" dirty="0"/>
          </a:p>
          <a:p>
            <a:r>
              <a:rPr lang="en-GB" sz="1700" dirty="0"/>
              <a:t>Mission:</a:t>
            </a:r>
          </a:p>
          <a:p>
            <a:pPr marL="742950" lvl="1" indent="-285750">
              <a:buFont typeface="Arial" panose="020B0604020202020204" pitchFamily="34" charset="0"/>
              <a:buChar char="•"/>
            </a:pPr>
            <a:r>
              <a:rPr lang="en-GB" sz="1500" dirty="0"/>
              <a:t>Help secure the Internet of Things and make it safe to connect.</a:t>
            </a:r>
          </a:p>
          <a:p>
            <a:r>
              <a:rPr lang="en-GB" sz="1700" dirty="0"/>
              <a:t>By means of:</a:t>
            </a:r>
          </a:p>
          <a:p>
            <a:pPr marL="742950" lvl="1" indent="-285750">
              <a:buFont typeface="Arial" panose="020B0604020202020204" pitchFamily="34" charset="0"/>
              <a:buChar char="•"/>
            </a:pPr>
            <a:r>
              <a:rPr lang="en-GB" sz="1500" dirty="0"/>
              <a:t>A comprehensive Assurance Framework for creating secure IoT products and services,</a:t>
            </a:r>
          </a:p>
          <a:p>
            <a:pPr marL="742950" lvl="1" indent="-285750">
              <a:buFont typeface="Arial" panose="020B0604020202020204" pitchFamily="34" charset="0"/>
              <a:buChar char="•"/>
            </a:pPr>
            <a:r>
              <a:rPr lang="en-GB" sz="1500" dirty="0"/>
              <a:t>Promoting the adoption and supporting the use of the Assurance Framework,</a:t>
            </a:r>
          </a:p>
          <a:p>
            <a:pPr marL="742950" lvl="1" indent="-285750">
              <a:buFont typeface="Arial" panose="020B0604020202020204" pitchFamily="34" charset="0"/>
              <a:buChar char="•"/>
            </a:pPr>
            <a:r>
              <a:rPr lang="en-GB" sz="1500" dirty="0"/>
              <a:t>Publishing and promoting security best practice guidance</a:t>
            </a:r>
            <a:endParaRPr lang="en-GB" sz="1400" dirty="0"/>
          </a:p>
          <a:p>
            <a:r>
              <a:rPr lang="en-GB" sz="1700" dirty="0"/>
              <a:t>Organisation:</a:t>
            </a:r>
          </a:p>
          <a:p>
            <a:pPr marL="800100" lvl="1" indent="-342900">
              <a:buFont typeface="Arial" panose="020B0604020202020204" pitchFamily="34" charset="0"/>
              <a:buChar char="•"/>
            </a:pPr>
            <a:r>
              <a:rPr lang="en-GB" sz="1500" dirty="0"/>
              <a:t>Work done by members in working groups</a:t>
            </a:r>
          </a:p>
          <a:p>
            <a:pPr marL="800100" lvl="1" indent="-342900">
              <a:buFont typeface="Arial" panose="020B0604020202020204" pitchFamily="34" charset="0"/>
              <a:buChar char="•"/>
            </a:pPr>
            <a:r>
              <a:rPr lang="en-GB" sz="1500" dirty="0"/>
              <a:t>Each WG hosts one or more projects at any time</a:t>
            </a:r>
          </a:p>
          <a:p>
            <a:pPr marL="800100" lvl="1" indent="-342900">
              <a:buFont typeface="Arial" panose="020B0604020202020204" pitchFamily="34" charset="0"/>
              <a:buChar char="•"/>
            </a:pPr>
            <a:r>
              <a:rPr lang="en-GB" sz="1500" dirty="0"/>
              <a:t>Share information in plenary meetings</a:t>
            </a:r>
          </a:p>
          <a:p>
            <a:pPr marL="800100" lvl="1" indent="-342900">
              <a:buFont typeface="Arial" panose="020B0604020202020204" pitchFamily="34" charset="0"/>
              <a:buChar char="•"/>
            </a:pPr>
            <a:r>
              <a:rPr lang="en-GB" sz="1500" dirty="0"/>
              <a:t>Overseen by Executive steering board.</a:t>
            </a:r>
          </a:p>
        </p:txBody>
      </p:sp>
      <p:pic>
        <p:nvPicPr>
          <p:cNvPr id="1026" name="Picture 2" descr="IoT Security Foundation Logo">
            <a:extLst>
              <a:ext uri="{FF2B5EF4-FFF2-40B4-BE49-F238E27FC236}">
                <a16:creationId xmlns:a16="http://schemas.microsoft.com/office/drawing/2014/main" id="{6ECD7794-2CBB-4B7F-A5B2-78192FA068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5057" y="4733925"/>
            <a:ext cx="1190625" cy="82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536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0385A-5C6E-47D5-B848-EEB8097EECBC}"/>
              </a:ext>
            </a:extLst>
          </p:cNvPr>
          <p:cNvSpPr>
            <a:spLocks noGrp="1"/>
          </p:cNvSpPr>
          <p:nvPr>
            <p:ph type="body" sz="quarter" idx="11"/>
          </p:nvPr>
        </p:nvSpPr>
        <p:spPr/>
        <p:txBody>
          <a:bodyPr/>
          <a:lstStyle/>
          <a:p>
            <a:r>
              <a:rPr lang="en-GB" dirty="0"/>
              <a:t>Assurance and certification</a:t>
            </a:r>
          </a:p>
        </p:txBody>
      </p:sp>
      <p:sp>
        <p:nvSpPr>
          <p:cNvPr id="3" name="Text Placeholder 2">
            <a:extLst>
              <a:ext uri="{FF2B5EF4-FFF2-40B4-BE49-F238E27FC236}">
                <a16:creationId xmlns:a16="http://schemas.microsoft.com/office/drawing/2014/main" id="{BCC7E45C-8482-42A9-98DA-7A3CF50F1AD1}"/>
              </a:ext>
            </a:extLst>
          </p:cNvPr>
          <p:cNvSpPr>
            <a:spLocks noGrp="1"/>
          </p:cNvSpPr>
          <p:nvPr>
            <p:ph type="body" sz="quarter" idx="12"/>
          </p:nvPr>
        </p:nvSpPr>
        <p:spPr/>
        <p:txBody>
          <a:bodyPr/>
          <a:lstStyle/>
          <a:p>
            <a:endParaRPr lang="en-GB"/>
          </a:p>
        </p:txBody>
      </p:sp>
      <p:sp>
        <p:nvSpPr>
          <p:cNvPr id="4" name="Text Placeholder 3">
            <a:extLst>
              <a:ext uri="{FF2B5EF4-FFF2-40B4-BE49-F238E27FC236}">
                <a16:creationId xmlns:a16="http://schemas.microsoft.com/office/drawing/2014/main" id="{00E00675-DAC6-47D7-A233-E9CBEF28FB09}"/>
              </a:ext>
            </a:extLst>
          </p:cNvPr>
          <p:cNvSpPr>
            <a:spLocks noGrp="1"/>
          </p:cNvSpPr>
          <p:nvPr>
            <p:ph type="body" sz="quarter" idx="13"/>
          </p:nvPr>
        </p:nvSpPr>
        <p:spPr>
          <a:xfrm>
            <a:off x="990918" y="1944688"/>
            <a:ext cx="8492105" cy="3793172"/>
          </a:xfrm>
        </p:spPr>
        <p:txBody>
          <a:bodyPr>
            <a:normAutofit lnSpcReduction="10000"/>
          </a:bodyPr>
          <a:lstStyle/>
          <a:p>
            <a:r>
              <a:rPr lang="en-GB" dirty="0"/>
              <a:t>Assurance:</a:t>
            </a:r>
          </a:p>
          <a:p>
            <a:pPr marL="742950" lvl="1" indent="-285750">
              <a:buFont typeface="Arial" panose="020B0604020202020204" pitchFamily="34" charset="0"/>
              <a:buChar char="•"/>
            </a:pPr>
            <a:r>
              <a:rPr lang="en-GB" sz="1600" dirty="0"/>
              <a:t>Gaining confidence that the security properties of the product meet the requirements for a particular customer deployment</a:t>
            </a:r>
          </a:p>
          <a:p>
            <a:pPr marL="1200150" lvl="2" indent="-285750">
              <a:buFont typeface="Arial" panose="020B0604020202020204" pitchFamily="34" charset="0"/>
              <a:buChar char="•"/>
            </a:pPr>
            <a:r>
              <a:rPr lang="en-GB" sz="1400" dirty="0"/>
              <a:t>Are the properties claimed for the product by the vendor adequate/appropriate?</a:t>
            </a:r>
          </a:p>
          <a:p>
            <a:pPr marL="1200150" lvl="2" indent="-285750">
              <a:buFont typeface="Arial" panose="020B0604020202020204" pitchFamily="34" charset="0"/>
              <a:buChar char="•"/>
            </a:pPr>
            <a:r>
              <a:rPr lang="en-GB" sz="1400" dirty="0"/>
              <a:t>Are the vendor’s claims really true?</a:t>
            </a:r>
          </a:p>
          <a:p>
            <a:pPr marL="742950" lvl="1" indent="-285750">
              <a:buFont typeface="Arial" panose="020B0604020202020204" pitchFamily="34" charset="0"/>
              <a:buChar char="•"/>
            </a:pPr>
            <a:r>
              <a:rPr lang="en-GB" sz="1600" dirty="0"/>
              <a:t>Requirements include assumptions about threat, technical and business context</a:t>
            </a:r>
          </a:p>
          <a:p>
            <a:pPr marL="742950" lvl="1" indent="-285750">
              <a:buFont typeface="Arial" panose="020B0604020202020204" pitchFamily="34" charset="0"/>
              <a:buChar char="•"/>
            </a:pPr>
            <a:r>
              <a:rPr lang="en-GB" sz="1600" dirty="0"/>
              <a:t>Assurance level reflects the depth and rigor of the evaluation</a:t>
            </a:r>
          </a:p>
          <a:p>
            <a:r>
              <a:rPr lang="en-GB" dirty="0"/>
              <a:t>Certification:</a:t>
            </a:r>
          </a:p>
          <a:p>
            <a:pPr marL="742950" lvl="1" indent="-285750">
              <a:buFont typeface="Arial" panose="020B0604020202020204" pitchFamily="34" charset="0"/>
              <a:buChar char="•"/>
            </a:pPr>
            <a:r>
              <a:rPr lang="en-GB" sz="1600" dirty="0"/>
              <a:t>Generally dealing with a class of products and/or application settings</a:t>
            </a:r>
          </a:p>
          <a:p>
            <a:pPr marL="1200150" lvl="2" indent="-285750">
              <a:buFont typeface="Arial" panose="020B0604020202020204" pitchFamily="34" charset="0"/>
              <a:buChar char="•"/>
            </a:pPr>
            <a:r>
              <a:rPr lang="en-GB" sz="1400" dirty="0"/>
              <a:t>Often distinguish graduated levels of security requirement (e.g. High, Medium, Low)</a:t>
            </a:r>
          </a:p>
          <a:p>
            <a:pPr marL="742950" lvl="1" indent="-285750">
              <a:buFont typeface="Arial" panose="020B0604020202020204" pitchFamily="34" charset="0"/>
              <a:buChar char="•"/>
            </a:pPr>
            <a:r>
              <a:rPr lang="en-GB" sz="1600" dirty="0"/>
              <a:t>Trusted authority:</a:t>
            </a:r>
          </a:p>
          <a:p>
            <a:pPr marL="1200150" lvl="2" indent="-285750">
              <a:buFont typeface="Arial" panose="020B0604020202020204" pitchFamily="34" charset="0"/>
              <a:buChar char="•"/>
            </a:pPr>
            <a:r>
              <a:rPr lang="en-GB" sz="1500" dirty="0"/>
              <a:t>Defines typical requirements within class (protection profile)</a:t>
            </a:r>
          </a:p>
          <a:p>
            <a:pPr marL="1200150" lvl="2" indent="-285750">
              <a:buFont typeface="Arial" panose="020B0604020202020204" pitchFamily="34" charset="0"/>
              <a:buChar char="•"/>
            </a:pPr>
            <a:r>
              <a:rPr lang="en-GB" sz="1500" dirty="0"/>
              <a:t>Defines evaluation process and approves ‘labs’</a:t>
            </a:r>
          </a:p>
          <a:p>
            <a:pPr marL="1200150" lvl="2" indent="-285750">
              <a:buFont typeface="Arial" panose="020B0604020202020204" pitchFamily="34" charset="0"/>
              <a:buChar char="•"/>
            </a:pPr>
            <a:r>
              <a:rPr lang="en-GB" sz="1500" dirty="0"/>
              <a:t>Issues certificates to product types if evaluation successful.</a:t>
            </a:r>
          </a:p>
        </p:txBody>
      </p:sp>
    </p:spTree>
    <p:extLst>
      <p:ext uri="{BB962C8B-B14F-4D97-AF65-F5344CB8AC3E}">
        <p14:creationId xmlns:p14="http://schemas.microsoft.com/office/powerpoint/2010/main" val="2374627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AB8DB-EE10-45B4-9097-85C6D8E6A55C}"/>
              </a:ext>
            </a:extLst>
          </p:cNvPr>
          <p:cNvSpPr>
            <a:spLocks noGrp="1"/>
          </p:cNvSpPr>
          <p:nvPr>
            <p:ph type="title"/>
          </p:nvPr>
        </p:nvSpPr>
        <p:spPr/>
        <p:txBody>
          <a:bodyPr>
            <a:normAutofit/>
          </a:bodyPr>
          <a:lstStyle/>
          <a:p>
            <a:pPr algn="r"/>
            <a:r>
              <a:rPr lang="en-GB" sz="3200" b="1" u="none" dirty="0">
                <a:latin typeface="Arial" panose="020B0604020202020204" pitchFamily="34" charset="0"/>
                <a:cs typeface="Arial" panose="020B0604020202020204" pitchFamily="34" charset="0"/>
              </a:rPr>
              <a:t>Three stakeholder perspectives</a:t>
            </a:r>
          </a:p>
        </p:txBody>
      </p:sp>
      <p:sp>
        <p:nvSpPr>
          <p:cNvPr id="6" name="TextBox 5">
            <a:extLst>
              <a:ext uri="{FF2B5EF4-FFF2-40B4-BE49-F238E27FC236}">
                <a16:creationId xmlns:a16="http://schemas.microsoft.com/office/drawing/2014/main" id="{BC6BEAB9-5C2C-4F66-B127-0D6A2CB9CD8D}"/>
              </a:ext>
            </a:extLst>
          </p:cNvPr>
          <p:cNvSpPr txBox="1"/>
          <p:nvPr/>
        </p:nvSpPr>
        <p:spPr>
          <a:xfrm>
            <a:off x="1611391" y="2317768"/>
            <a:ext cx="21671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hlinkClick r:id="rId2" tooltip="https://flickr.com/photos/fabricio/4287442943"/>
              </a:rPr>
              <a:t>This Photo</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 by Unknown Author is licensed under </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hlinkClick r:id="rId3" tooltip="https://creativecommons.org/licenses/by/3.0/"/>
              </a:rPr>
              <a:t>CC BY</a:t>
            </a: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8FA876D-BD93-4C66-A646-5D0024F7EB92}"/>
              </a:ext>
            </a:extLst>
          </p:cNvPr>
          <p:cNvSpPr txBox="1"/>
          <p:nvPr/>
        </p:nvSpPr>
        <p:spPr>
          <a:xfrm>
            <a:off x="7754277" y="2271270"/>
            <a:ext cx="19613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hlinkClick r:id="rId4" tooltip="http://maxhemingway.com/2015/10/05/iot-device-security-considerations-and-security-layers/"/>
              </a:rPr>
              <a:t>This Photo</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 by Unknown Author is licensed under </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hlinkClick r:id="rId5" tooltip="https://creativecommons.org/licenses/by-nc-sa/3.0/"/>
              </a:rPr>
              <a:t>CC BY-SA-NC</a:t>
            </a: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3B58559-08F2-49F0-8009-EF5D251E9D29}"/>
              </a:ext>
            </a:extLst>
          </p:cNvPr>
          <p:cNvSpPr txBox="1"/>
          <p:nvPr/>
        </p:nvSpPr>
        <p:spPr>
          <a:xfrm>
            <a:off x="226534" y="2455936"/>
            <a:ext cx="18399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Customer/ end-user</a:t>
            </a:r>
          </a:p>
        </p:txBody>
      </p:sp>
      <p:sp>
        <p:nvSpPr>
          <p:cNvPr id="14" name="TextBox 13">
            <a:extLst>
              <a:ext uri="{FF2B5EF4-FFF2-40B4-BE49-F238E27FC236}">
                <a16:creationId xmlns:a16="http://schemas.microsoft.com/office/drawing/2014/main" id="{892C92AD-6367-42AD-979A-98C043D4778D}"/>
              </a:ext>
            </a:extLst>
          </p:cNvPr>
          <p:cNvSpPr txBox="1"/>
          <p:nvPr/>
        </p:nvSpPr>
        <p:spPr>
          <a:xfrm>
            <a:off x="9878980" y="2306564"/>
            <a:ext cx="22170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Manufacturer/ supplier</a:t>
            </a:r>
          </a:p>
        </p:txBody>
      </p:sp>
      <p:pic>
        <p:nvPicPr>
          <p:cNvPr id="5" name="Content Placeholder 4" descr="A picture containing person, indoor, holding, man&#10;&#10;Description automatically generated">
            <a:extLst>
              <a:ext uri="{FF2B5EF4-FFF2-40B4-BE49-F238E27FC236}">
                <a16:creationId xmlns:a16="http://schemas.microsoft.com/office/drawing/2014/main" id="{FBFC33B8-C8AF-4366-AF8A-328EAD8F0F0A}"/>
              </a:ext>
            </a:extLst>
          </p:cNvPr>
          <p:cNvPicPr>
            <a:picLocks noGrp="1" noChangeAspect="1"/>
          </p:cNvPicPr>
          <p:nvPr>
            <p:ph idx="1"/>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2"/>
              </a:ext>
            </a:extLst>
          </a:blip>
          <a:stretch>
            <a:fillRect/>
          </a:stretch>
        </p:blipFill>
        <p:spPr>
          <a:xfrm>
            <a:off x="1693685" y="2252265"/>
            <a:ext cx="2125903" cy="1594428"/>
          </a:xfrm>
        </p:spPr>
      </p:pic>
      <p:pic>
        <p:nvPicPr>
          <p:cNvPr id="11" name="Picture 10" descr="A close up of a sign&#10;&#10;Description automatically generated">
            <a:extLst>
              <a:ext uri="{FF2B5EF4-FFF2-40B4-BE49-F238E27FC236}">
                <a16:creationId xmlns:a16="http://schemas.microsoft.com/office/drawing/2014/main" id="{A7040B80-980F-414D-9E2E-AE0B5400CDCA}"/>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32892" y="2246563"/>
            <a:ext cx="2043610" cy="1600129"/>
          </a:xfrm>
          <a:prstGeom prst="rect">
            <a:avLst/>
          </a:prstGeom>
        </p:spPr>
      </p:pic>
      <p:sp>
        <p:nvSpPr>
          <p:cNvPr id="20" name="TextBox 19">
            <a:extLst>
              <a:ext uri="{FF2B5EF4-FFF2-40B4-BE49-F238E27FC236}">
                <a16:creationId xmlns:a16="http://schemas.microsoft.com/office/drawing/2014/main" id="{327E05D6-4A89-4F57-AF39-B25CAD4CD1FE}"/>
              </a:ext>
            </a:extLst>
          </p:cNvPr>
          <p:cNvSpPr txBox="1"/>
          <p:nvPr/>
        </p:nvSpPr>
        <p:spPr>
          <a:xfrm>
            <a:off x="5427270" y="2717589"/>
            <a:ext cx="69794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mn-cs"/>
                <a:hlinkClick r:id="rId8" tooltip="http://ev3lessons.com/en/RobotDesigns.html"/>
              </a:rPr>
              <a:t>This Photo</a:t>
            </a: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mn-cs"/>
              </a:rPr>
              <a:t> by Unknown Author is licensed under </a:t>
            </a:r>
            <a:r>
              <a:rPr kumimoji="0" lang="en-GB" sz="600" b="0" i="0" u="none" strike="noStrike" kern="1200" cap="none" spc="0" normalizeH="0" baseline="0" noProof="0" dirty="0">
                <a:ln>
                  <a:noFill/>
                </a:ln>
                <a:solidFill>
                  <a:prstClr val="black"/>
                </a:solidFill>
                <a:effectLst/>
                <a:uLnTx/>
                <a:uFillTx/>
                <a:latin typeface="Calibri" panose="020F0502020204030204"/>
                <a:ea typeface="+mn-ea"/>
                <a:cs typeface="+mn-cs"/>
                <a:hlinkClick r:id="rId5" tooltip="https://creativecommons.org/licenses/by-nc-sa/3.0/"/>
              </a:rPr>
              <a:t>CC BY-SA-NC</a:t>
            </a:r>
            <a:endParaRPr kumimoji="0" lang="en-GB"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descr="A picture containing cake, toy, table, white&#10;&#10;Description automatically generated">
            <a:extLst>
              <a:ext uri="{FF2B5EF4-FFF2-40B4-BE49-F238E27FC236}">
                <a16:creationId xmlns:a16="http://schemas.microsoft.com/office/drawing/2014/main" id="{AF4BC63A-614E-4EF1-8E00-ABD5E140BA9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002951" y="2640946"/>
            <a:ext cx="1546578" cy="869950"/>
          </a:xfrm>
          <a:prstGeom prst="rect">
            <a:avLst/>
          </a:prstGeom>
        </p:spPr>
      </p:pic>
      <p:sp>
        <p:nvSpPr>
          <p:cNvPr id="21" name="TextBox 20">
            <a:extLst>
              <a:ext uri="{FF2B5EF4-FFF2-40B4-BE49-F238E27FC236}">
                <a16:creationId xmlns:a16="http://schemas.microsoft.com/office/drawing/2014/main" id="{5D917079-6DA8-42E8-A327-927BA5732B67}"/>
              </a:ext>
            </a:extLst>
          </p:cNvPr>
          <p:cNvSpPr txBox="1"/>
          <p:nvPr/>
        </p:nvSpPr>
        <p:spPr>
          <a:xfrm>
            <a:off x="4576277" y="3519857"/>
            <a:ext cx="25649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Target of evaluation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ToE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2" name="Arrow: Right 21">
            <a:extLst>
              <a:ext uri="{FF2B5EF4-FFF2-40B4-BE49-F238E27FC236}">
                <a16:creationId xmlns:a16="http://schemas.microsoft.com/office/drawing/2014/main" id="{84AE1C10-1B9A-4943-AE84-BB0697470A70}"/>
              </a:ext>
            </a:extLst>
          </p:cNvPr>
          <p:cNvSpPr/>
          <p:nvPr/>
        </p:nvSpPr>
        <p:spPr>
          <a:xfrm flipH="1">
            <a:off x="6652006" y="280431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Arrow: Right 22">
            <a:extLst>
              <a:ext uri="{FF2B5EF4-FFF2-40B4-BE49-F238E27FC236}">
                <a16:creationId xmlns:a16="http://schemas.microsoft.com/office/drawing/2014/main" id="{88BC6675-BA39-4647-951D-82144FF32227}"/>
              </a:ext>
            </a:extLst>
          </p:cNvPr>
          <p:cNvSpPr/>
          <p:nvPr/>
        </p:nvSpPr>
        <p:spPr>
          <a:xfrm flipH="1">
            <a:off x="3922066" y="280431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A23369B4-67FF-4E4E-A524-463AC6865479}"/>
              </a:ext>
            </a:extLst>
          </p:cNvPr>
          <p:cNvSpPr txBox="1"/>
          <p:nvPr/>
        </p:nvSpPr>
        <p:spPr>
          <a:xfrm>
            <a:off x="5316274" y="2159111"/>
            <a:ext cx="11639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Product</a:t>
            </a:r>
          </a:p>
        </p:txBody>
      </p:sp>
      <p:graphicFrame>
        <p:nvGraphicFramePr>
          <p:cNvPr id="27" name="Diagram 26">
            <a:extLst>
              <a:ext uri="{FF2B5EF4-FFF2-40B4-BE49-F238E27FC236}">
                <a16:creationId xmlns:a16="http://schemas.microsoft.com/office/drawing/2014/main" id="{C095F1ED-2905-46FC-B2D4-6F946A519979}"/>
              </a:ext>
            </a:extLst>
          </p:cNvPr>
          <p:cNvGraphicFramePr/>
          <p:nvPr/>
        </p:nvGraphicFramePr>
        <p:xfrm>
          <a:off x="728437" y="3976235"/>
          <a:ext cx="4056397" cy="174212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29" name="Diagram 28">
            <a:extLst>
              <a:ext uri="{FF2B5EF4-FFF2-40B4-BE49-F238E27FC236}">
                <a16:creationId xmlns:a16="http://schemas.microsoft.com/office/drawing/2014/main" id="{975CFB9B-9F4F-42C2-B02C-BC5390E4376A}"/>
              </a:ext>
            </a:extLst>
          </p:cNvPr>
          <p:cNvGraphicFramePr/>
          <p:nvPr/>
        </p:nvGraphicFramePr>
        <p:xfrm>
          <a:off x="6026672" y="3993476"/>
          <a:ext cx="5563449" cy="172488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8" name="Picture 7" descr="A person holding a cat&#10;&#10;Description automatically generated with low confidence">
            <a:extLst>
              <a:ext uri="{FF2B5EF4-FFF2-40B4-BE49-F238E27FC236}">
                <a16:creationId xmlns:a16="http://schemas.microsoft.com/office/drawing/2014/main" id="{8C0E27DF-D3D2-4FB8-8D3F-C45D04EB6838}"/>
              </a:ext>
            </a:extLst>
          </p:cNvPr>
          <p:cNvPicPr>
            <a:picLocks noChangeAspect="1"/>
          </p:cNvPicPr>
          <p:nvPr/>
        </p:nvPicPr>
        <p:blipFill>
          <a:blip r:embed="rId20">
            <a:extLst>
              <a:ext uri="{837473B0-CC2E-450A-ABE3-18F120FF3D39}">
                <a1611:picAttrSrcUrl xmlns:a1611="http://schemas.microsoft.com/office/drawing/2016/11/main" r:id="rId21"/>
              </a:ext>
            </a:extLst>
          </a:blip>
          <a:stretch>
            <a:fillRect/>
          </a:stretch>
        </p:blipFill>
        <p:spPr>
          <a:xfrm>
            <a:off x="594935" y="651382"/>
            <a:ext cx="2093074" cy="1177474"/>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B6B64C09-7AF3-47DD-9CC0-90A8A4DC8DC6}"/>
              </a:ext>
            </a:extLst>
          </p:cNvPr>
          <p:cNvSpPr txBox="1"/>
          <p:nvPr/>
        </p:nvSpPr>
        <p:spPr>
          <a:xfrm>
            <a:off x="2807400" y="891260"/>
            <a:ext cx="20930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Calibri" panose="020F0502020204030204"/>
              </a:rPr>
              <a:t>Regulator</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 industry body</a:t>
            </a:r>
          </a:p>
        </p:txBody>
      </p:sp>
      <p:sp>
        <p:nvSpPr>
          <p:cNvPr id="10" name="Rectangle: Rounded Corners 9">
            <a:extLst>
              <a:ext uri="{FF2B5EF4-FFF2-40B4-BE49-F238E27FC236}">
                <a16:creationId xmlns:a16="http://schemas.microsoft.com/office/drawing/2014/main" id="{64E34522-A733-4162-A89B-89B8D0F8B56D}"/>
              </a:ext>
            </a:extLst>
          </p:cNvPr>
          <p:cNvSpPr/>
          <p:nvPr/>
        </p:nvSpPr>
        <p:spPr>
          <a:xfrm>
            <a:off x="226534" y="1838922"/>
            <a:ext cx="11622566" cy="4041178"/>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38828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C50998-BA97-4995-876C-C9B467B2F2AD}"/>
              </a:ext>
            </a:extLst>
          </p:cNvPr>
          <p:cNvSpPr>
            <a:spLocks noGrp="1"/>
          </p:cNvSpPr>
          <p:nvPr>
            <p:ph type="body" sz="quarter" idx="11"/>
          </p:nvPr>
        </p:nvSpPr>
        <p:spPr/>
        <p:txBody>
          <a:bodyPr>
            <a:normAutofit fontScale="85000" lnSpcReduction="10000"/>
          </a:bodyPr>
          <a:lstStyle/>
          <a:p>
            <a:r>
              <a:rPr lang="en-GB" dirty="0"/>
              <a:t>Development of a certification scheme</a:t>
            </a:r>
          </a:p>
        </p:txBody>
      </p:sp>
      <p:sp>
        <p:nvSpPr>
          <p:cNvPr id="3" name="Text Placeholder 2">
            <a:extLst>
              <a:ext uri="{FF2B5EF4-FFF2-40B4-BE49-F238E27FC236}">
                <a16:creationId xmlns:a16="http://schemas.microsoft.com/office/drawing/2014/main" id="{5902D5AE-4E80-4C02-8BB0-6DF279A54449}"/>
              </a:ext>
            </a:extLst>
          </p:cNvPr>
          <p:cNvSpPr>
            <a:spLocks noGrp="1"/>
          </p:cNvSpPr>
          <p:nvPr>
            <p:ph type="body" sz="quarter" idx="12"/>
          </p:nvPr>
        </p:nvSpPr>
        <p:spPr/>
        <p:txBody>
          <a:bodyPr/>
          <a:lstStyle/>
          <a:p>
            <a:endParaRPr lang="en-GB"/>
          </a:p>
        </p:txBody>
      </p:sp>
      <p:sp>
        <p:nvSpPr>
          <p:cNvPr id="8" name="Rectangle: Rounded Corners 7">
            <a:extLst>
              <a:ext uri="{FF2B5EF4-FFF2-40B4-BE49-F238E27FC236}">
                <a16:creationId xmlns:a16="http://schemas.microsoft.com/office/drawing/2014/main" id="{589869EB-922F-456F-978B-12FA0E032982}"/>
              </a:ext>
            </a:extLst>
          </p:cNvPr>
          <p:cNvSpPr/>
          <p:nvPr/>
        </p:nvSpPr>
        <p:spPr>
          <a:xfrm>
            <a:off x="826197" y="2800541"/>
            <a:ext cx="2156178" cy="95506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alibri" panose="020F0502020204030204"/>
                <a:ea typeface="+mn-ea"/>
                <a:cs typeface="+mn-cs"/>
              </a:rPr>
              <a:t>Security Objectives</a:t>
            </a:r>
          </a:p>
        </p:txBody>
      </p:sp>
      <p:sp>
        <p:nvSpPr>
          <p:cNvPr id="9" name="Rectangle: Rounded Corners 8">
            <a:extLst>
              <a:ext uri="{FF2B5EF4-FFF2-40B4-BE49-F238E27FC236}">
                <a16:creationId xmlns:a16="http://schemas.microsoft.com/office/drawing/2014/main" id="{7D020B87-9D30-4F3A-BC10-8597B2FCAFF7}"/>
              </a:ext>
            </a:extLst>
          </p:cNvPr>
          <p:cNvSpPr/>
          <p:nvPr/>
        </p:nvSpPr>
        <p:spPr>
          <a:xfrm>
            <a:off x="3603263" y="2800540"/>
            <a:ext cx="2156178" cy="95506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alibri" panose="020F0502020204030204"/>
                <a:ea typeface="+mn-ea"/>
                <a:cs typeface="+mn-cs"/>
              </a:rPr>
              <a:t>Standard</a:t>
            </a:r>
          </a:p>
        </p:txBody>
      </p:sp>
      <p:sp>
        <p:nvSpPr>
          <p:cNvPr id="11" name="Rectangle: Rounded Corners 10">
            <a:extLst>
              <a:ext uri="{FF2B5EF4-FFF2-40B4-BE49-F238E27FC236}">
                <a16:creationId xmlns:a16="http://schemas.microsoft.com/office/drawing/2014/main" id="{35339157-F974-43F6-AF67-DA9DEFFA2077}"/>
              </a:ext>
            </a:extLst>
          </p:cNvPr>
          <p:cNvSpPr/>
          <p:nvPr/>
        </p:nvSpPr>
        <p:spPr>
          <a:xfrm>
            <a:off x="6366238" y="2800539"/>
            <a:ext cx="2156178" cy="95506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alibri" panose="020F0502020204030204"/>
                <a:ea typeface="+mn-ea"/>
                <a:cs typeface="+mn-cs"/>
              </a:rPr>
              <a:t>Test cases and criteria</a:t>
            </a:r>
          </a:p>
        </p:txBody>
      </p:sp>
      <p:sp>
        <p:nvSpPr>
          <p:cNvPr id="13" name="Rectangle: Rounded Corners 12">
            <a:extLst>
              <a:ext uri="{FF2B5EF4-FFF2-40B4-BE49-F238E27FC236}">
                <a16:creationId xmlns:a16="http://schemas.microsoft.com/office/drawing/2014/main" id="{11F92AAE-E1C9-4EC4-A770-B98C3DF35B9C}"/>
              </a:ext>
            </a:extLst>
          </p:cNvPr>
          <p:cNvSpPr/>
          <p:nvPr/>
        </p:nvSpPr>
        <p:spPr>
          <a:xfrm>
            <a:off x="9141913" y="2794378"/>
            <a:ext cx="2156178" cy="95506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alibri" panose="020F0502020204030204"/>
                <a:ea typeface="+mn-ea"/>
                <a:cs typeface="+mn-cs"/>
              </a:rPr>
              <a:t>Accreditation of test labs</a:t>
            </a:r>
          </a:p>
        </p:txBody>
      </p:sp>
      <p:sp>
        <p:nvSpPr>
          <p:cNvPr id="16" name="Arrow: Right 15">
            <a:extLst>
              <a:ext uri="{FF2B5EF4-FFF2-40B4-BE49-F238E27FC236}">
                <a16:creationId xmlns:a16="http://schemas.microsoft.com/office/drawing/2014/main" id="{CD81AD78-7E07-4578-9BAD-0735E2537B29}"/>
              </a:ext>
            </a:extLst>
          </p:cNvPr>
          <p:cNvSpPr/>
          <p:nvPr/>
        </p:nvSpPr>
        <p:spPr>
          <a:xfrm>
            <a:off x="2982376" y="3029592"/>
            <a:ext cx="620888" cy="484632"/>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4C35F642-5791-4842-B2AF-75A2031E66B7}"/>
              </a:ext>
            </a:extLst>
          </p:cNvPr>
          <p:cNvSpPr/>
          <p:nvPr/>
        </p:nvSpPr>
        <p:spPr>
          <a:xfrm>
            <a:off x="5759441" y="3029592"/>
            <a:ext cx="620888" cy="484632"/>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BB9FE382-4723-4233-A5DF-C95AF87705FE}"/>
              </a:ext>
            </a:extLst>
          </p:cNvPr>
          <p:cNvSpPr/>
          <p:nvPr/>
        </p:nvSpPr>
        <p:spPr>
          <a:xfrm>
            <a:off x="8522416" y="3029592"/>
            <a:ext cx="620888" cy="484632"/>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834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7D740-6252-4438-86FB-FAA8C7BA9A77}"/>
              </a:ext>
            </a:extLst>
          </p:cNvPr>
          <p:cNvSpPr>
            <a:spLocks noGrp="1"/>
          </p:cNvSpPr>
          <p:nvPr>
            <p:ph type="body" sz="quarter" idx="11"/>
          </p:nvPr>
        </p:nvSpPr>
        <p:spPr>
          <a:xfrm>
            <a:off x="991296" y="796328"/>
            <a:ext cx="8781353" cy="533065"/>
          </a:xfrm>
        </p:spPr>
        <p:txBody>
          <a:bodyPr>
            <a:normAutofit fontScale="85000" lnSpcReduction="10000"/>
          </a:bodyPr>
          <a:lstStyle/>
          <a:p>
            <a:r>
              <a:rPr lang="en-GB" dirty="0"/>
              <a:t>EU Cybersecurity Certification Framework</a:t>
            </a:r>
          </a:p>
        </p:txBody>
      </p:sp>
      <p:sp>
        <p:nvSpPr>
          <p:cNvPr id="3" name="Text Placeholder 2">
            <a:extLst>
              <a:ext uri="{FF2B5EF4-FFF2-40B4-BE49-F238E27FC236}">
                <a16:creationId xmlns:a16="http://schemas.microsoft.com/office/drawing/2014/main" id="{A33EBBD1-C564-4F3E-A488-BE4B1DAE7883}"/>
              </a:ext>
            </a:extLst>
          </p:cNvPr>
          <p:cNvSpPr>
            <a:spLocks noGrp="1"/>
          </p:cNvSpPr>
          <p:nvPr>
            <p:ph type="body" sz="quarter" idx="12"/>
          </p:nvPr>
        </p:nvSpPr>
        <p:spPr/>
        <p:txBody>
          <a:bodyPr/>
          <a:lstStyle/>
          <a:p>
            <a:r>
              <a:rPr lang="en-GB" dirty="0"/>
              <a:t>Minimum security objectives for a cybersecurity certification scheme</a:t>
            </a:r>
          </a:p>
        </p:txBody>
      </p:sp>
      <p:sp>
        <p:nvSpPr>
          <p:cNvPr id="4" name="Text Placeholder 3">
            <a:extLst>
              <a:ext uri="{FF2B5EF4-FFF2-40B4-BE49-F238E27FC236}">
                <a16:creationId xmlns:a16="http://schemas.microsoft.com/office/drawing/2014/main" id="{94F97BAA-4A87-4BE8-A52D-81D2BF9C3FA5}"/>
              </a:ext>
            </a:extLst>
          </p:cNvPr>
          <p:cNvSpPr>
            <a:spLocks noGrp="1"/>
          </p:cNvSpPr>
          <p:nvPr>
            <p:ph type="body" sz="quarter" idx="13"/>
          </p:nvPr>
        </p:nvSpPr>
        <p:spPr/>
        <p:txBody>
          <a:bodyPr>
            <a:normAutofit fontScale="92500"/>
          </a:bodyPr>
          <a:lstStyle/>
          <a:p>
            <a:r>
              <a:rPr lang="en-GB" sz="1200" b="0" i="0" u="none" strike="noStrike" baseline="0" dirty="0">
                <a:solidFill>
                  <a:srgbClr val="000000"/>
                </a:solidFill>
                <a:latin typeface="EU Albertina"/>
              </a:rPr>
              <a:t>(a) to protect stored, transmitted or otherwise processed data against accidental or unauthorised storage, processing, access or disclosure during the entire life cycle of the ICT product, ICT service or ICT process; </a:t>
            </a:r>
          </a:p>
          <a:p>
            <a:r>
              <a:rPr lang="en-GB" sz="1200" b="0" i="0" u="none" strike="noStrike" baseline="0" dirty="0">
                <a:solidFill>
                  <a:srgbClr val="000000"/>
                </a:solidFill>
                <a:latin typeface="EU Albertina"/>
              </a:rPr>
              <a:t>(b) to protect stored, transmitted or otherwise processed data against accidental or unauthorised destruction, loss or alteration or lack of availability during the entire life cycle of the ICT product, ICT service or ICT process; </a:t>
            </a:r>
          </a:p>
          <a:p>
            <a:r>
              <a:rPr lang="en-GB" sz="1200" b="0" i="0" u="none" strike="noStrike" baseline="0" dirty="0">
                <a:solidFill>
                  <a:srgbClr val="000000"/>
                </a:solidFill>
                <a:latin typeface="EU Albertina"/>
              </a:rPr>
              <a:t>(c) that authorised persons, programs or machines are able only to access the data, services or functions to which their access rights refer; </a:t>
            </a:r>
          </a:p>
          <a:p>
            <a:r>
              <a:rPr lang="en-GB" sz="1200" b="0" i="0" u="none" strike="noStrike" baseline="0" dirty="0">
                <a:solidFill>
                  <a:srgbClr val="000000"/>
                </a:solidFill>
                <a:latin typeface="EU Albertina"/>
              </a:rPr>
              <a:t>(d) to identify and document known dependencies and vulnerabilities; </a:t>
            </a:r>
          </a:p>
          <a:p>
            <a:r>
              <a:rPr lang="en-GB" sz="1200" b="0" i="0" u="none" strike="noStrike" baseline="0" dirty="0">
                <a:solidFill>
                  <a:srgbClr val="000000"/>
                </a:solidFill>
                <a:latin typeface="EU Albertina"/>
              </a:rPr>
              <a:t>(g) to verify that ICT products, ICT services and ICT processes do not contain known vulnerabilities; </a:t>
            </a:r>
          </a:p>
          <a:p>
            <a:r>
              <a:rPr lang="en-GB" sz="1200" b="0" i="0" u="none" strike="noStrike" baseline="0" dirty="0">
                <a:solidFill>
                  <a:srgbClr val="000000"/>
                </a:solidFill>
                <a:latin typeface="EU Albertina"/>
              </a:rPr>
              <a:t>(j) that ICT products, ICT services and ICT processes are provided with up-to-date software and hardware that do not contain publicly known vulnerabilities, and are provided with mechanisms for secure updates. </a:t>
            </a:r>
          </a:p>
          <a:p>
            <a:r>
              <a:rPr lang="en-GB" sz="1200" b="0" i="0" u="none" strike="noStrike" baseline="0" dirty="0">
                <a:solidFill>
                  <a:srgbClr val="000000"/>
                </a:solidFill>
                <a:latin typeface="EU Albertina"/>
              </a:rPr>
              <a:t>(e) to record which data, services or functions have been accessed, used or otherwise processed, at what times and by whom; </a:t>
            </a:r>
          </a:p>
          <a:p>
            <a:r>
              <a:rPr lang="en-GB" sz="1200" b="0" i="0" u="none" strike="noStrike" baseline="0" dirty="0">
                <a:solidFill>
                  <a:srgbClr val="000000"/>
                </a:solidFill>
                <a:latin typeface="EU Albertina"/>
              </a:rPr>
              <a:t>(f) to make it possible to check which data, services or functions have been accessed, used or otherwise processed, at what times and by whom; </a:t>
            </a:r>
          </a:p>
          <a:p>
            <a:r>
              <a:rPr lang="en-GB" sz="1200" b="0" i="0" u="none" strike="noStrike" baseline="0" dirty="0">
                <a:solidFill>
                  <a:srgbClr val="000000"/>
                </a:solidFill>
                <a:latin typeface="EU Albertina"/>
              </a:rPr>
              <a:t>(h) to restore the availability and access to data, services and functions in a timely manner in the event of a physical or technical incident; </a:t>
            </a:r>
          </a:p>
          <a:p>
            <a:r>
              <a:rPr lang="en-GB" sz="1200" b="0" i="0" u="none" strike="noStrike" baseline="0" dirty="0">
                <a:solidFill>
                  <a:srgbClr val="000000"/>
                </a:solidFill>
                <a:latin typeface="EU Albertina"/>
              </a:rPr>
              <a:t>(i) that ICT products, ICT services and ICT processes are secure by default and by design; </a:t>
            </a:r>
          </a:p>
        </p:txBody>
      </p:sp>
      <p:sp>
        <p:nvSpPr>
          <p:cNvPr id="5" name="TextBox 4">
            <a:extLst>
              <a:ext uri="{FF2B5EF4-FFF2-40B4-BE49-F238E27FC236}">
                <a16:creationId xmlns:a16="http://schemas.microsoft.com/office/drawing/2014/main" id="{28F3F982-479C-4ED7-863D-1ED03684B089}"/>
              </a:ext>
            </a:extLst>
          </p:cNvPr>
          <p:cNvSpPr txBox="1"/>
          <p:nvPr/>
        </p:nvSpPr>
        <p:spPr>
          <a:xfrm>
            <a:off x="991297" y="1944688"/>
            <a:ext cx="10209785" cy="1052512"/>
          </a:xfrm>
          <a:prstGeom prst="rect">
            <a:avLst/>
          </a:prstGeom>
          <a:noFill/>
          <a:ln>
            <a:solidFill>
              <a:schemeClr val="tx1">
                <a:lumMod val="50000"/>
                <a:lumOff val="50000"/>
              </a:schemeClr>
            </a:solidFill>
          </a:ln>
        </p:spPr>
        <p:txBody>
          <a:bodyPr wrap="square" rtlCol="0" anchor="ctr">
            <a:noAutofit/>
          </a:bodyPr>
          <a:lstStyle/>
          <a:p>
            <a:pPr algn="r"/>
            <a:r>
              <a:rPr lang="en-GB" b="1" u="sng" dirty="0">
                <a:solidFill>
                  <a:schemeClr val="tx1">
                    <a:lumMod val="50000"/>
                    <a:lumOff val="50000"/>
                  </a:schemeClr>
                </a:solidFill>
              </a:rPr>
              <a:t>CIA</a:t>
            </a:r>
          </a:p>
        </p:txBody>
      </p:sp>
      <p:sp>
        <p:nvSpPr>
          <p:cNvPr id="6" name="TextBox 5">
            <a:extLst>
              <a:ext uri="{FF2B5EF4-FFF2-40B4-BE49-F238E27FC236}">
                <a16:creationId xmlns:a16="http://schemas.microsoft.com/office/drawing/2014/main" id="{F855CA6B-EB9C-4264-8113-357CD35CEDF4}"/>
              </a:ext>
            </a:extLst>
          </p:cNvPr>
          <p:cNvSpPr txBox="1"/>
          <p:nvPr/>
        </p:nvSpPr>
        <p:spPr>
          <a:xfrm>
            <a:off x="990918" y="3049286"/>
            <a:ext cx="10209785" cy="925813"/>
          </a:xfrm>
          <a:prstGeom prst="rect">
            <a:avLst/>
          </a:prstGeom>
          <a:noFill/>
          <a:ln>
            <a:solidFill>
              <a:schemeClr val="tx1">
                <a:lumMod val="50000"/>
                <a:lumOff val="50000"/>
              </a:schemeClr>
            </a:solidFill>
          </a:ln>
        </p:spPr>
        <p:txBody>
          <a:bodyPr wrap="square" rtlCol="0" anchor="ctr">
            <a:noAutofit/>
          </a:bodyPr>
          <a:lstStyle/>
          <a:p>
            <a:pPr algn="r"/>
            <a:r>
              <a:rPr lang="en-GB" b="1" u="sng" dirty="0">
                <a:solidFill>
                  <a:schemeClr val="tx1">
                    <a:lumMod val="50000"/>
                    <a:lumOff val="50000"/>
                  </a:schemeClr>
                </a:solidFill>
              </a:rPr>
              <a:t>Dependencies and vulnerabilities</a:t>
            </a:r>
          </a:p>
        </p:txBody>
      </p:sp>
      <p:sp>
        <p:nvSpPr>
          <p:cNvPr id="7" name="TextBox 6">
            <a:extLst>
              <a:ext uri="{FF2B5EF4-FFF2-40B4-BE49-F238E27FC236}">
                <a16:creationId xmlns:a16="http://schemas.microsoft.com/office/drawing/2014/main" id="{DFC05301-0DF3-4662-9900-22527C2CDC26}"/>
              </a:ext>
            </a:extLst>
          </p:cNvPr>
          <p:cNvSpPr txBox="1"/>
          <p:nvPr/>
        </p:nvSpPr>
        <p:spPr>
          <a:xfrm>
            <a:off x="990918" y="4027184"/>
            <a:ext cx="10209785" cy="511123"/>
          </a:xfrm>
          <a:prstGeom prst="rect">
            <a:avLst/>
          </a:prstGeom>
          <a:noFill/>
          <a:ln>
            <a:solidFill>
              <a:schemeClr val="tx1">
                <a:lumMod val="50000"/>
                <a:lumOff val="50000"/>
              </a:schemeClr>
            </a:solidFill>
          </a:ln>
        </p:spPr>
        <p:txBody>
          <a:bodyPr wrap="square" rtlCol="0" anchor="ctr">
            <a:noAutofit/>
          </a:bodyPr>
          <a:lstStyle/>
          <a:p>
            <a:pPr algn="r"/>
            <a:r>
              <a:rPr lang="en-GB" b="1" u="sng" dirty="0">
                <a:solidFill>
                  <a:schemeClr val="tx1">
                    <a:lumMod val="50000"/>
                    <a:lumOff val="50000"/>
                  </a:schemeClr>
                </a:solidFill>
              </a:rPr>
              <a:t>Auditability</a:t>
            </a:r>
          </a:p>
        </p:txBody>
      </p:sp>
      <p:sp>
        <p:nvSpPr>
          <p:cNvPr id="8" name="TextBox 7">
            <a:extLst>
              <a:ext uri="{FF2B5EF4-FFF2-40B4-BE49-F238E27FC236}">
                <a16:creationId xmlns:a16="http://schemas.microsoft.com/office/drawing/2014/main" id="{DBECAED9-4A33-4193-BDC9-444639745B1B}"/>
              </a:ext>
            </a:extLst>
          </p:cNvPr>
          <p:cNvSpPr txBox="1"/>
          <p:nvPr/>
        </p:nvSpPr>
        <p:spPr>
          <a:xfrm>
            <a:off x="991297" y="4590393"/>
            <a:ext cx="10209785" cy="279516"/>
          </a:xfrm>
          <a:prstGeom prst="rect">
            <a:avLst/>
          </a:prstGeom>
          <a:noFill/>
          <a:ln>
            <a:solidFill>
              <a:schemeClr val="tx1">
                <a:lumMod val="50000"/>
                <a:lumOff val="50000"/>
              </a:schemeClr>
            </a:solidFill>
          </a:ln>
        </p:spPr>
        <p:txBody>
          <a:bodyPr wrap="square" rtlCol="0" anchor="ctr">
            <a:noAutofit/>
          </a:bodyPr>
          <a:lstStyle/>
          <a:p>
            <a:pPr algn="r"/>
            <a:r>
              <a:rPr lang="en-GB" b="1" u="sng" dirty="0">
                <a:solidFill>
                  <a:schemeClr val="tx1">
                    <a:lumMod val="50000"/>
                    <a:lumOff val="50000"/>
                  </a:schemeClr>
                </a:solidFill>
              </a:rPr>
              <a:t>Recoverability</a:t>
            </a:r>
          </a:p>
        </p:txBody>
      </p:sp>
      <p:sp>
        <p:nvSpPr>
          <p:cNvPr id="9" name="TextBox 8">
            <a:extLst>
              <a:ext uri="{FF2B5EF4-FFF2-40B4-BE49-F238E27FC236}">
                <a16:creationId xmlns:a16="http://schemas.microsoft.com/office/drawing/2014/main" id="{E2CBDB47-9C58-412A-9C0B-A875014976D1}"/>
              </a:ext>
            </a:extLst>
          </p:cNvPr>
          <p:cNvSpPr txBox="1"/>
          <p:nvPr/>
        </p:nvSpPr>
        <p:spPr>
          <a:xfrm>
            <a:off x="991297" y="4892355"/>
            <a:ext cx="10209785" cy="307994"/>
          </a:xfrm>
          <a:prstGeom prst="rect">
            <a:avLst/>
          </a:prstGeom>
          <a:noFill/>
          <a:ln>
            <a:solidFill>
              <a:schemeClr val="tx1">
                <a:lumMod val="50000"/>
                <a:lumOff val="50000"/>
              </a:schemeClr>
            </a:solidFill>
          </a:ln>
        </p:spPr>
        <p:txBody>
          <a:bodyPr wrap="square" rtlCol="0" anchor="ctr">
            <a:noAutofit/>
          </a:bodyPr>
          <a:lstStyle/>
          <a:p>
            <a:pPr algn="r"/>
            <a:r>
              <a:rPr lang="en-GB" b="1" u="sng" dirty="0">
                <a:solidFill>
                  <a:schemeClr val="tx1">
                    <a:lumMod val="50000"/>
                    <a:lumOff val="50000"/>
                  </a:schemeClr>
                </a:solidFill>
              </a:rPr>
              <a:t>Security by Design and Default</a:t>
            </a:r>
          </a:p>
        </p:txBody>
      </p:sp>
    </p:spTree>
    <p:extLst>
      <p:ext uri="{BB962C8B-B14F-4D97-AF65-F5344CB8AC3E}">
        <p14:creationId xmlns:p14="http://schemas.microsoft.com/office/powerpoint/2010/main" val="614158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61148A-B3F3-4F73-85F0-77653756843E}"/>
              </a:ext>
            </a:extLst>
          </p:cNvPr>
          <p:cNvSpPr>
            <a:spLocks noGrp="1"/>
          </p:cNvSpPr>
          <p:nvPr>
            <p:ph type="body" sz="quarter" idx="11"/>
          </p:nvPr>
        </p:nvSpPr>
        <p:spPr/>
        <p:txBody>
          <a:bodyPr>
            <a:normAutofit fontScale="85000" lnSpcReduction="10000"/>
          </a:bodyPr>
          <a:lstStyle/>
          <a:p>
            <a:r>
              <a:rPr lang="en-GB" dirty="0"/>
              <a:t>Problems with certification (at present)</a:t>
            </a:r>
          </a:p>
        </p:txBody>
      </p:sp>
      <p:sp>
        <p:nvSpPr>
          <p:cNvPr id="4" name="Text Placeholder 3">
            <a:extLst>
              <a:ext uri="{FF2B5EF4-FFF2-40B4-BE49-F238E27FC236}">
                <a16:creationId xmlns:a16="http://schemas.microsoft.com/office/drawing/2014/main" id="{1C75AA6E-6420-47DE-B726-D0DCC5360D1B}"/>
              </a:ext>
            </a:extLst>
          </p:cNvPr>
          <p:cNvSpPr>
            <a:spLocks noGrp="1"/>
          </p:cNvSpPr>
          <p:nvPr>
            <p:ph type="body" sz="quarter" idx="13"/>
          </p:nvPr>
        </p:nvSpPr>
        <p:spPr>
          <a:xfrm>
            <a:off x="990918" y="1387735"/>
            <a:ext cx="8492105" cy="4281546"/>
          </a:xfrm>
        </p:spPr>
        <p:txBody>
          <a:bodyPr>
            <a:normAutofit fontScale="85000" lnSpcReduction="20000"/>
          </a:bodyPr>
          <a:lstStyle/>
          <a:p>
            <a:pPr marL="285750" indent="-285750">
              <a:lnSpc>
                <a:spcPct val="120000"/>
              </a:lnSpc>
              <a:buFont typeface="Arial" panose="020B0604020202020204" pitchFamily="34" charset="0"/>
              <a:buChar char="•"/>
            </a:pPr>
            <a:r>
              <a:rPr lang="en-GB" dirty="0"/>
              <a:t>Time consuming and labour intensive. Delays market entry, increases cost and hence price. Leads to competitive disadvantage outside regulated industries.</a:t>
            </a:r>
          </a:p>
          <a:p>
            <a:pPr marL="285750" indent="-285750">
              <a:lnSpc>
                <a:spcPct val="120000"/>
              </a:lnSpc>
              <a:buFont typeface="Arial" panose="020B0604020202020204" pitchFamily="34" charset="0"/>
              <a:buChar char="•"/>
            </a:pPr>
            <a:r>
              <a:rPr lang="en-GB" dirty="0"/>
              <a:t>Unless valued intrinsically by customers, limited incentive to certify products.</a:t>
            </a:r>
          </a:p>
          <a:p>
            <a:pPr marL="285750" indent="-285750">
              <a:buFont typeface="Arial" panose="020B0604020202020204" pitchFamily="34" charset="0"/>
              <a:buChar char="•"/>
            </a:pPr>
            <a:r>
              <a:rPr lang="en-GB" dirty="0"/>
              <a:t>Pace of technical change faster than certification timescale.</a:t>
            </a:r>
          </a:p>
          <a:p>
            <a:pPr marL="285750" indent="-285750">
              <a:buFont typeface="Arial" panose="020B0604020202020204" pitchFamily="34" charset="0"/>
              <a:buChar char="•"/>
            </a:pPr>
            <a:r>
              <a:rPr lang="en-GB" dirty="0"/>
              <a:t>Certification schemes take a long time to develop and tend to lag the market.</a:t>
            </a:r>
          </a:p>
          <a:p>
            <a:pPr marL="285750" indent="-285750">
              <a:buFont typeface="Arial" panose="020B0604020202020204" pitchFamily="34" charset="0"/>
              <a:buChar char="•"/>
            </a:pPr>
            <a:r>
              <a:rPr lang="en-GB" dirty="0"/>
              <a:t>Variety of products mean that many different standards/profiles are required.</a:t>
            </a:r>
          </a:p>
          <a:p>
            <a:pPr marL="285750" indent="-285750">
              <a:buFont typeface="Arial" panose="020B0604020202020204" pitchFamily="34" charset="0"/>
              <a:buChar char="•"/>
            </a:pPr>
            <a:r>
              <a:rPr lang="en-GB" dirty="0"/>
              <a:t>Certification applies to one product version at a point in time:</a:t>
            </a:r>
          </a:p>
          <a:p>
            <a:pPr marL="742950" lvl="1" indent="-285750">
              <a:buFont typeface="Arial" panose="020B0604020202020204" pitchFamily="34" charset="0"/>
              <a:buChar char="•"/>
            </a:pPr>
            <a:r>
              <a:rPr lang="en-GB" sz="1600" dirty="0"/>
              <a:t>What/how much can be changed before re-certification required?</a:t>
            </a:r>
          </a:p>
          <a:p>
            <a:pPr marL="742950" lvl="1" indent="-285750">
              <a:buFont typeface="Arial" panose="020B0604020202020204" pitchFamily="34" charset="0"/>
              <a:buChar char="•"/>
            </a:pPr>
            <a:r>
              <a:rPr lang="en-GB" sz="1600" dirty="0"/>
              <a:t>What happens when threat environment for that product class changes?</a:t>
            </a:r>
          </a:p>
          <a:p>
            <a:pPr marL="742950" lvl="1" indent="-285750">
              <a:buFont typeface="Arial" panose="020B0604020202020204" pitchFamily="34" charset="0"/>
              <a:buChar char="•"/>
            </a:pPr>
            <a:r>
              <a:rPr lang="en-GB" sz="1600" dirty="0"/>
              <a:t>What happens when operational environment for that product class changes?</a:t>
            </a:r>
          </a:p>
          <a:p>
            <a:pPr marL="742950" lvl="1" indent="-285750">
              <a:buFont typeface="Arial" panose="020B0604020202020204" pitchFamily="34" charset="0"/>
              <a:buChar char="•"/>
            </a:pPr>
            <a:r>
              <a:rPr lang="en-GB" sz="1600" dirty="0"/>
              <a:t>Standards get updated. A product certified against one version may fail against a later version.</a:t>
            </a:r>
          </a:p>
          <a:p>
            <a:pPr marL="285750" indent="-285750">
              <a:buFont typeface="Arial" panose="020B0604020202020204" pitchFamily="34" charset="0"/>
              <a:buChar char="•"/>
            </a:pPr>
            <a:r>
              <a:rPr lang="en-GB" dirty="0"/>
              <a:t>Supply chain issues. Trust in/between </a:t>
            </a:r>
            <a:r>
              <a:rPr lang="en-GB"/>
              <a:t>certification authorities.</a:t>
            </a:r>
            <a:endParaRPr lang="en-GB" dirty="0"/>
          </a:p>
          <a:p>
            <a:pPr marL="285750" indent="-285750">
              <a:buFont typeface="Arial" panose="020B0604020202020204" pitchFamily="34" charset="0"/>
              <a:buChar char="•"/>
            </a:pPr>
            <a:r>
              <a:rPr lang="en-GB" dirty="0"/>
              <a:t>Valued by customers? Limited incentive to certify products.</a:t>
            </a:r>
          </a:p>
          <a:p>
            <a:pPr marL="285750" indent="-285750">
              <a:buFont typeface="Arial" panose="020B0604020202020204" pitchFamily="34" charset="0"/>
              <a:buChar char="•"/>
            </a:pPr>
            <a:r>
              <a:rPr lang="en-GB" dirty="0"/>
              <a:t>Does certification actually increase security?</a:t>
            </a:r>
          </a:p>
          <a:p>
            <a:pPr marL="285750" indent="-285750">
              <a:buFont typeface="Arial" panose="020B0604020202020204" pitchFamily="34" charset="0"/>
              <a:buChar char="•"/>
            </a:pPr>
            <a:r>
              <a:rPr lang="en-GB" dirty="0"/>
              <a:t>Security is a holistic system property</a:t>
            </a:r>
          </a:p>
        </p:txBody>
      </p:sp>
    </p:spTree>
    <p:extLst>
      <p:ext uri="{BB962C8B-B14F-4D97-AF65-F5344CB8AC3E}">
        <p14:creationId xmlns:p14="http://schemas.microsoft.com/office/powerpoint/2010/main" val="1162578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8A5A97-62B8-4A9C-84F7-0CE43FDA99AA}"/>
              </a:ext>
            </a:extLst>
          </p:cNvPr>
          <p:cNvSpPr>
            <a:spLocks noGrp="1"/>
          </p:cNvSpPr>
          <p:nvPr>
            <p:ph type="body" sz="quarter" idx="11"/>
          </p:nvPr>
        </p:nvSpPr>
        <p:spPr/>
        <p:txBody>
          <a:bodyPr/>
          <a:lstStyle/>
          <a:p>
            <a:r>
              <a:rPr lang="en-GB" dirty="0"/>
              <a:t>Systems of systems</a:t>
            </a:r>
          </a:p>
        </p:txBody>
      </p:sp>
      <p:sp>
        <p:nvSpPr>
          <p:cNvPr id="3" name="Text Placeholder 2">
            <a:extLst>
              <a:ext uri="{FF2B5EF4-FFF2-40B4-BE49-F238E27FC236}">
                <a16:creationId xmlns:a16="http://schemas.microsoft.com/office/drawing/2014/main" id="{1BF37330-A0A9-4B38-AD25-C46E23628F7B}"/>
              </a:ext>
            </a:extLst>
          </p:cNvPr>
          <p:cNvSpPr>
            <a:spLocks noGrp="1"/>
          </p:cNvSpPr>
          <p:nvPr>
            <p:ph type="body" sz="quarter" idx="12"/>
          </p:nvPr>
        </p:nvSpPr>
        <p:spPr/>
        <p:txBody>
          <a:bodyPr/>
          <a:lstStyle/>
          <a:p>
            <a:r>
              <a:rPr lang="en-GB" dirty="0"/>
              <a:t>It’s turtles all the way down! </a:t>
            </a:r>
            <a:endParaRPr lang="en-GB" b="0" dirty="0"/>
          </a:p>
        </p:txBody>
      </p:sp>
      <p:sp>
        <p:nvSpPr>
          <p:cNvPr id="4" name="Text Placeholder 3">
            <a:extLst>
              <a:ext uri="{FF2B5EF4-FFF2-40B4-BE49-F238E27FC236}">
                <a16:creationId xmlns:a16="http://schemas.microsoft.com/office/drawing/2014/main" id="{31188EA3-73F2-4DCC-9835-CE36AA66DBE4}"/>
              </a:ext>
            </a:extLst>
          </p:cNvPr>
          <p:cNvSpPr>
            <a:spLocks noGrp="1"/>
          </p:cNvSpPr>
          <p:nvPr>
            <p:ph type="body" sz="quarter" idx="13"/>
          </p:nvPr>
        </p:nvSpPr>
        <p:spPr>
          <a:xfrm>
            <a:off x="990919" y="1944688"/>
            <a:ext cx="6596998" cy="3203575"/>
          </a:xfrm>
        </p:spPr>
        <p:txBody>
          <a:bodyPr>
            <a:normAutofit fontScale="85000" lnSpcReduction="20000"/>
          </a:bodyPr>
          <a:lstStyle/>
          <a:p>
            <a:r>
              <a:rPr lang="en-GB" dirty="0"/>
              <a:t>Vehicles are/will be</a:t>
            </a:r>
          </a:p>
          <a:p>
            <a:pPr marL="742950" lvl="1" indent="-285750">
              <a:buFont typeface="Arial" panose="020B0604020202020204" pitchFamily="34" charset="0"/>
              <a:buChar char="•"/>
            </a:pPr>
            <a:r>
              <a:rPr lang="en-GB" sz="1600" dirty="0"/>
              <a:t>large collections of (IoT) devices flying in formation</a:t>
            </a:r>
          </a:p>
          <a:p>
            <a:pPr marL="742950" lvl="1" indent="-285750">
              <a:buFont typeface="Arial" panose="020B0604020202020204" pitchFamily="34" charset="0"/>
              <a:buChar char="•"/>
            </a:pPr>
            <a:r>
              <a:rPr lang="en-GB" sz="1600" dirty="0"/>
              <a:t>themselves IoT devices</a:t>
            </a:r>
          </a:p>
          <a:p>
            <a:pPr marL="742950" lvl="1" indent="-285750">
              <a:buFont typeface="Arial" panose="020B0604020202020204" pitchFamily="34" charset="0"/>
              <a:buChar char="•"/>
            </a:pPr>
            <a:r>
              <a:rPr lang="en-GB" sz="1600" dirty="0"/>
              <a:t>mobile bits of cloud infrastructure</a:t>
            </a:r>
          </a:p>
          <a:p>
            <a:pPr marL="742950" lvl="1" indent="-285750">
              <a:buFont typeface="Arial" panose="020B0604020202020204" pitchFamily="34" charset="0"/>
              <a:buChar char="•"/>
            </a:pPr>
            <a:r>
              <a:rPr lang="en-GB" sz="1600" dirty="0"/>
              <a:t>providers of physical transportation services as part larger cyber-physical systems</a:t>
            </a:r>
            <a:endParaRPr lang="en-GB" dirty="0"/>
          </a:p>
          <a:p>
            <a:r>
              <a:rPr lang="en-GB" dirty="0"/>
              <a:t>Exploit self-similarity</a:t>
            </a:r>
          </a:p>
          <a:p>
            <a:r>
              <a:rPr lang="en-GB" dirty="0"/>
              <a:t>At any level, a system’s security properties are dependent on, but not solely determined by, the security properties of its constituents.</a:t>
            </a:r>
          </a:p>
          <a:p>
            <a:r>
              <a:rPr lang="en-GB" dirty="0"/>
              <a:t>Can we devise rules for composing security properties?</a:t>
            </a:r>
          </a:p>
          <a:p>
            <a:r>
              <a:rPr lang="en-GB" dirty="0"/>
              <a:t>How can certification of constituents be leveraged in assessing the security properties of a system?</a:t>
            </a:r>
          </a:p>
          <a:p>
            <a:r>
              <a:rPr lang="en-GB" dirty="0"/>
              <a:t>Bottom up or top-down?</a:t>
            </a:r>
          </a:p>
          <a:p>
            <a:endParaRPr lang="en-GB" dirty="0"/>
          </a:p>
        </p:txBody>
      </p:sp>
      <p:pic>
        <p:nvPicPr>
          <p:cNvPr id="2052" name="Picture 4" descr="Three turtles of varying sizes stacked on top of each other with the largest at the bottom">
            <a:extLst>
              <a:ext uri="{FF2B5EF4-FFF2-40B4-BE49-F238E27FC236}">
                <a16:creationId xmlns:a16="http://schemas.microsoft.com/office/drawing/2014/main" id="{6EF52F55-D509-4669-9D13-78EB26BDB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6253" y="0"/>
            <a:ext cx="4475747" cy="5652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310071"/>
      </p:ext>
    </p:extLst>
  </p:cSld>
  <p:clrMapOvr>
    <a:masterClrMapping/>
  </p:clrMapOvr>
</p:sld>
</file>

<file path=ppt/theme/theme1.xml><?xml version="1.0" encoding="utf-8"?>
<a:theme xmlns:a="http://schemas.openxmlformats.org/drawingml/2006/main" name="Office Theme">
  <a:themeElements>
    <a:clrScheme name="BCU colours">
      <a:dk1>
        <a:srgbClr val="000F4D"/>
      </a:dk1>
      <a:lt1>
        <a:srgbClr val="00ADEA"/>
      </a:lt1>
      <a:dk2>
        <a:srgbClr val="000000"/>
      </a:dk2>
      <a:lt2>
        <a:srgbClr val="FFFFFF"/>
      </a:lt2>
      <a:accent1>
        <a:srgbClr val="00AEEA"/>
      </a:accent1>
      <a:accent2>
        <a:srgbClr val="77649E"/>
      </a:accent2>
      <a:accent3>
        <a:srgbClr val="FFC63E"/>
      </a:accent3>
      <a:accent4>
        <a:srgbClr val="F57E24"/>
      </a:accent4>
      <a:accent5>
        <a:srgbClr val="EF4065"/>
      </a:accent5>
      <a:accent6>
        <a:srgbClr val="40BFB3"/>
      </a:accent6>
      <a:hlink>
        <a:srgbClr val="00AEEA"/>
      </a:hlink>
      <a:folHlink>
        <a:srgbClr val="8E2B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SRGmeeting-2018022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CU-pjk" id="{BDC225AC-C289-47DD-89D1-11FB535500F0}" vid="{37427E9F-51EC-41F4-86A2-D56604B9B7B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C4D10D2C5A2B47AA21B02DB37F2F63" ma:contentTypeVersion="0" ma:contentTypeDescription="Create a new document." ma:contentTypeScope="" ma:versionID="87c40e8a1c8e5f42ba38dd85509bc9c1">
  <xsd:schema xmlns:xsd="http://www.w3.org/2001/XMLSchema" xmlns:xs="http://www.w3.org/2001/XMLSchema" xmlns:p="http://schemas.microsoft.com/office/2006/metadata/properties" targetNamespace="http://schemas.microsoft.com/office/2006/metadata/properties" ma:root="true" ma:fieldsID="0967b7be50301903c78f9c39c6fd9af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3A1716-46D1-4096-8AAA-72B33B577777}">
  <ds:schemaRefs>
    <ds:schemaRef ds:uri="http://schemas.microsoft.com/sharepoint/v3/contenttype/forms"/>
  </ds:schemaRefs>
</ds:datastoreItem>
</file>

<file path=customXml/itemProps2.xml><?xml version="1.0" encoding="utf-8"?>
<ds:datastoreItem xmlns:ds="http://schemas.openxmlformats.org/officeDocument/2006/customXml" ds:itemID="{BC7F7484-9FA5-4A0D-829C-0F1D51B124C6}">
  <ds:schemaRefs>
    <ds:schemaRef ds:uri="3ffa5895-6898-4f51-a01b-79841f7835a9"/>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bcd3707a-36df-49a7-9b5f-5c3ef7e0571b"/>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0853A007-1FEB-4B83-ABA4-5187876545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6862</TotalTime>
  <Words>1291</Words>
  <Application>Microsoft Office PowerPoint</Application>
  <PresentationFormat>Widescreen</PresentationFormat>
  <Paragraphs>176</Paragraphs>
  <Slides>15</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Arial Narrow</vt:lpstr>
      <vt:lpstr>Calibri</vt:lpstr>
      <vt:lpstr>Calibri Light</vt:lpstr>
      <vt:lpstr>EU Albertina</vt:lpstr>
      <vt:lpstr>Office Theme</vt:lpstr>
      <vt:lpstr>CSRGmeeting-20180223</vt:lpstr>
      <vt:lpstr>PowerPoint Presentation</vt:lpstr>
      <vt:lpstr>PowerPoint Presentation</vt:lpstr>
      <vt:lpstr>PowerPoint Presentation</vt:lpstr>
      <vt:lpstr>PowerPoint Presentation</vt:lpstr>
      <vt:lpstr>Three stakeholder perspectives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Introducing the Compliance Class</vt:lpstr>
      <vt:lpstr>The Compliance Class concept is overloaded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 McGuiness</dc:creator>
  <cp:lastModifiedBy>Paul Kearney</cp:lastModifiedBy>
  <cp:revision>48</cp:revision>
  <dcterms:created xsi:type="dcterms:W3CDTF">2021-02-17T14:45:53Z</dcterms:created>
  <dcterms:modified xsi:type="dcterms:W3CDTF">2022-07-19T16:22:28Z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0x010100A4C4D10D2C5A2B47AA21B02DB37F2F63</vt:lpwstr>
  </property>
</Properties>
</file>