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3">
  <p:sldMasterIdLst>
    <p:sldMasterId id="2147483648" r:id="rId4"/>
  </p:sldMasterIdLst>
  <p:notesMasterIdLst>
    <p:notesMasterId r:id="rId6"/>
  </p:notesMasterIdLst>
  <p:sldIdLst>
    <p:sldId id="257" r:id="rId5"/>
  </p:sldIdLst>
  <p:sldSz cx="30275213" cy="42803763"/>
  <p:notesSz cx="7104063" cy="10234613"/>
  <p:embeddedFontLst>
    <p:embeddedFont>
      <p:font typeface="Calibri" panose="020F0502020204030204" pitchFamily="34" charset="0"/>
      <p:regular r:id="rId7"/>
      <p:bold r:id="rId8"/>
      <p:italic r:id="rId9"/>
      <p:boldItalic r:id="rId10"/>
    </p:embeddedFont>
    <p:embeddedFont>
      <p:font typeface="Helvetica" panose="020B0604020202020204" pitchFamily="34" charset="0"/>
      <p:regular r:id="rId11"/>
      <p:bold r:id="rId12"/>
      <p:italic r:id="rId13"/>
      <p:boldItalic r:id="rId14"/>
    </p:embeddedFont>
  </p:embeddedFontLst>
  <p:defaultTextStyle>
    <a:defPPr>
      <a:defRPr lang="en-US"/>
    </a:defPPr>
    <a:lvl1pPr algn="l" rtl="0" eaLnBrk="0" fontAlgn="base" hangingPunct="0">
      <a:spcBef>
        <a:spcPct val="0"/>
      </a:spcBef>
      <a:spcAft>
        <a:spcPct val="0"/>
      </a:spcAft>
      <a:defRPr sz="2688" kern="1200">
        <a:solidFill>
          <a:schemeClr val="tx1"/>
        </a:solidFill>
        <a:latin typeface="Helvetica" panose="020B0604020202020204" pitchFamily="34" charset="0"/>
        <a:ea typeface="MS PGothic" pitchFamily="34" charset="-128"/>
        <a:cs typeface="+mn-cs"/>
      </a:defRPr>
    </a:lvl1pPr>
    <a:lvl2pPr marL="399667" indent="246985" algn="l" rtl="0" eaLnBrk="0" fontAlgn="base" hangingPunct="0">
      <a:spcBef>
        <a:spcPct val="0"/>
      </a:spcBef>
      <a:spcAft>
        <a:spcPct val="0"/>
      </a:spcAft>
      <a:defRPr sz="2688" kern="1200">
        <a:solidFill>
          <a:schemeClr val="tx1"/>
        </a:solidFill>
        <a:latin typeface="Helvetica" panose="020B0604020202020204" pitchFamily="34" charset="0"/>
        <a:ea typeface="MS PGothic" pitchFamily="34" charset="-128"/>
        <a:cs typeface="+mn-cs"/>
      </a:defRPr>
    </a:lvl2pPr>
    <a:lvl3pPr marL="801579" indent="491725" algn="l" rtl="0" eaLnBrk="0" fontAlgn="base" hangingPunct="0">
      <a:spcBef>
        <a:spcPct val="0"/>
      </a:spcBef>
      <a:spcAft>
        <a:spcPct val="0"/>
      </a:spcAft>
      <a:defRPr sz="2688" kern="1200">
        <a:solidFill>
          <a:schemeClr val="tx1"/>
        </a:solidFill>
        <a:latin typeface="Helvetica" panose="020B0604020202020204" pitchFamily="34" charset="0"/>
        <a:ea typeface="MS PGothic" pitchFamily="34" charset="-128"/>
        <a:cs typeface="+mn-cs"/>
      </a:defRPr>
    </a:lvl3pPr>
    <a:lvl4pPr marL="1203489" indent="736463" algn="l" rtl="0" eaLnBrk="0" fontAlgn="base" hangingPunct="0">
      <a:spcBef>
        <a:spcPct val="0"/>
      </a:spcBef>
      <a:spcAft>
        <a:spcPct val="0"/>
      </a:spcAft>
      <a:defRPr sz="2688" kern="1200">
        <a:solidFill>
          <a:schemeClr val="tx1"/>
        </a:solidFill>
        <a:latin typeface="Helvetica" panose="020B0604020202020204" pitchFamily="34" charset="0"/>
        <a:ea typeface="MS PGothic" pitchFamily="34" charset="-128"/>
        <a:cs typeface="+mn-cs"/>
      </a:defRPr>
    </a:lvl4pPr>
    <a:lvl5pPr marL="1605401" indent="981205" algn="l" rtl="0" eaLnBrk="0" fontAlgn="base" hangingPunct="0">
      <a:spcBef>
        <a:spcPct val="0"/>
      </a:spcBef>
      <a:spcAft>
        <a:spcPct val="0"/>
      </a:spcAft>
      <a:defRPr sz="2688" kern="1200">
        <a:solidFill>
          <a:schemeClr val="tx1"/>
        </a:solidFill>
        <a:latin typeface="Helvetica" panose="020B0604020202020204" pitchFamily="34" charset="0"/>
        <a:ea typeface="MS PGothic" pitchFamily="34" charset="-128"/>
        <a:cs typeface="+mn-cs"/>
      </a:defRPr>
    </a:lvl5pPr>
    <a:lvl6pPr marL="3233256" algn="l" defTabSz="1293302" rtl="0" eaLnBrk="1" latinLnBrk="0" hangingPunct="1">
      <a:defRPr sz="2688" kern="1200">
        <a:solidFill>
          <a:schemeClr val="tx1"/>
        </a:solidFill>
        <a:latin typeface="Helvetica" panose="020B0604020202020204" pitchFamily="34" charset="0"/>
        <a:ea typeface="MS PGothic" pitchFamily="34" charset="-128"/>
        <a:cs typeface="+mn-cs"/>
      </a:defRPr>
    </a:lvl6pPr>
    <a:lvl7pPr marL="3879907" algn="l" defTabSz="1293302" rtl="0" eaLnBrk="1" latinLnBrk="0" hangingPunct="1">
      <a:defRPr sz="2688" kern="1200">
        <a:solidFill>
          <a:schemeClr val="tx1"/>
        </a:solidFill>
        <a:latin typeface="Helvetica" panose="020B0604020202020204" pitchFamily="34" charset="0"/>
        <a:ea typeface="MS PGothic" pitchFamily="34" charset="-128"/>
        <a:cs typeface="+mn-cs"/>
      </a:defRPr>
    </a:lvl7pPr>
    <a:lvl8pPr marL="4526559" algn="l" defTabSz="1293302" rtl="0" eaLnBrk="1" latinLnBrk="0" hangingPunct="1">
      <a:defRPr sz="2688" kern="1200">
        <a:solidFill>
          <a:schemeClr val="tx1"/>
        </a:solidFill>
        <a:latin typeface="Helvetica" panose="020B0604020202020204" pitchFamily="34" charset="0"/>
        <a:ea typeface="MS PGothic" pitchFamily="34" charset="-128"/>
        <a:cs typeface="+mn-cs"/>
      </a:defRPr>
    </a:lvl8pPr>
    <a:lvl9pPr marL="5173209" algn="l" defTabSz="1293302" rtl="0" eaLnBrk="1" latinLnBrk="0" hangingPunct="1">
      <a:defRPr sz="2688" kern="1200">
        <a:solidFill>
          <a:schemeClr val="tx1"/>
        </a:solidFill>
        <a:latin typeface="Helvetica" panose="020B0604020202020204" pitchFamily="34" charset="0"/>
        <a:ea typeface="MS PGothic" pitchFamily="34" charset="-128"/>
        <a:cs typeface="+mn-cs"/>
      </a:defRPr>
    </a:lvl9pPr>
  </p:defaultTextStyle>
  <p:extLst>
    <p:ext uri="{EFAFB233-063F-42B5-8137-9DF3F51BA10A}">
      <p15:sldGuideLst xmlns:p15="http://schemas.microsoft.com/office/powerpoint/2012/main">
        <p15:guide id="1" orient="horz" pos="933" userDrawn="1">
          <p15:clr>
            <a:srgbClr val="A4A3A4"/>
          </p15:clr>
        </p15:guide>
        <p15:guide id="2" orient="horz" pos="25528" userDrawn="1">
          <p15:clr>
            <a:srgbClr val="A4A3A4"/>
          </p15:clr>
        </p15:guide>
        <p15:guide id="3" orient="horz" pos="4848" userDrawn="1">
          <p15:clr>
            <a:srgbClr val="A4A3A4"/>
          </p15:clr>
        </p15:guide>
        <p15:guide id="4" orient="horz" pos="2768" userDrawn="1">
          <p15:clr>
            <a:srgbClr val="A4A3A4"/>
          </p15:clr>
        </p15:guide>
        <p15:guide id="5" pos="4398" userDrawn="1">
          <p15:clr>
            <a:srgbClr val="A4A3A4"/>
          </p15:clr>
        </p15:guide>
        <p15:guide id="6" pos="4974" userDrawn="1">
          <p15:clr>
            <a:srgbClr val="A4A3A4"/>
          </p15:clr>
        </p15:guide>
        <p15:guide id="7" pos="9053" userDrawn="1">
          <p15:clr>
            <a:srgbClr val="A4A3A4"/>
          </p15:clr>
        </p15:guide>
        <p15:guide id="8" pos="14506" userDrawn="1">
          <p15:clr>
            <a:srgbClr val="A4A3A4"/>
          </p15:clr>
        </p15:guide>
        <p15:guide id="9" pos="680" userDrawn="1">
          <p15:clr>
            <a:srgbClr val="A4A3A4"/>
          </p15:clr>
        </p15:guide>
        <p15:guide id="10" pos="9654" userDrawn="1">
          <p15:clr>
            <a:srgbClr val="A4A3A4"/>
          </p15:clr>
        </p15:guide>
        <p15:guide id="11" pos="13932" userDrawn="1">
          <p15:clr>
            <a:srgbClr val="A4A3A4"/>
          </p15:clr>
        </p15:guide>
        <p15:guide id="12" pos="18253" userDrawn="1">
          <p15:clr>
            <a:srgbClr val="A4A3A4"/>
          </p15:clr>
        </p15:guide>
        <p15:guide id="13" pos="4734" userDrawn="1">
          <p15:clr>
            <a:srgbClr val="A4A3A4"/>
          </p15:clr>
        </p15:guide>
        <p15:guide id="14" pos="5166" userDrawn="1">
          <p15:clr>
            <a:srgbClr val="A4A3A4"/>
          </p15:clr>
        </p15:guide>
        <p15:guide id="15" pos="9295" userDrawn="1">
          <p15:clr>
            <a:srgbClr val="A4A3A4"/>
          </p15:clr>
        </p15:guide>
        <p15:guide id="16" pos="14335" userDrawn="1">
          <p15:clr>
            <a:srgbClr val="A4A3A4"/>
          </p15:clr>
        </p15:guide>
        <p15:guide id="17" pos="656" userDrawn="1">
          <p15:clr>
            <a:srgbClr val="A4A3A4"/>
          </p15:clr>
        </p15:guide>
        <p15:guide id="18" pos="9775" userDrawn="1">
          <p15:clr>
            <a:srgbClr val="A4A3A4"/>
          </p15:clr>
        </p15:guide>
        <p15:guide id="19" pos="13903" userDrawn="1">
          <p15:clr>
            <a:srgbClr val="A4A3A4"/>
          </p15:clr>
        </p15:guide>
        <p15:guide id="20" pos="18415" userDrawn="1">
          <p15:clr>
            <a:srgbClr val="A4A3A4"/>
          </p15:clr>
        </p15:guide>
        <p15:guide id="21" orient="horz" pos="3539" userDrawn="1">
          <p15:clr>
            <a:srgbClr val="A4A3A4"/>
          </p15:clr>
        </p15:guide>
        <p15:guide id="22" pos="4773" userDrawn="1">
          <p15:clr>
            <a:srgbClr val="A4A3A4"/>
          </p15:clr>
        </p15:guide>
        <p15:guide id="23" pos="14528" userDrawn="1">
          <p15:clr>
            <a:srgbClr val="A4A3A4"/>
          </p15:clr>
        </p15:guide>
        <p15:guide id="24" userDrawn="1">
          <p15:clr>
            <a:srgbClr val="A4A3A4"/>
          </p15:clr>
        </p15:guide>
        <p15:guide id="25" pos="5203" userDrawn="1">
          <p15:clr>
            <a:srgbClr val="A4A3A4"/>
          </p15:clr>
        </p15:guide>
        <p15:guide id="26" pos="9308" userDrawn="1">
          <p15:clr>
            <a:srgbClr val="A4A3A4"/>
          </p15:clr>
        </p15:guide>
        <p15:guide id="27" pos="14298" userDrawn="1">
          <p15:clr>
            <a:srgbClr val="A4A3A4"/>
          </p15:clr>
        </p15:guide>
        <p15:guide id="28" pos="646" userDrawn="1">
          <p15:clr>
            <a:srgbClr val="A4A3A4"/>
          </p15:clr>
        </p15:guide>
        <p15:guide id="29" pos="9762" userDrawn="1">
          <p15:clr>
            <a:srgbClr val="A4A3A4"/>
          </p15:clr>
        </p15:guide>
        <p15:guide id="30" pos="13866" userDrawn="1">
          <p15:clr>
            <a:srgbClr val="A4A3A4"/>
          </p15:clr>
        </p15:guide>
        <p15:guide id="31" pos="184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ECB"/>
    <a:srgbClr val="4CB59A"/>
    <a:srgbClr val="94B3D3"/>
    <a:srgbClr val="2118A6"/>
    <a:srgbClr val="120D52"/>
    <a:srgbClr val="180F6A"/>
    <a:srgbClr val="426CEA"/>
    <a:srgbClr val="EA4643"/>
    <a:srgbClr val="EAE742"/>
    <a:srgbClr val="55EA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8AE42-AE7A-4542-B9BE-361DAEC52F6E}" v="41" dt="2023-05-15T08:57:57.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9" autoAdjust="0"/>
    <p:restoredTop sz="95093" autoAdjust="0"/>
  </p:normalViewPr>
  <p:slideViewPr>
    <p:cSldViewPr>
      <p:cViewPr>
        <p:scale>
          <a:sx n="20" d="100"/>
          <a:sy n="20" d="100"/>
        </p:scale>
        <p:origin x="1992" y="-1251"/>
      </p:cViewPr>
      <p:guideLst>
        <p:guide orient="horz" pos="933"/>
        <p:guide orient="horz" pos="25528"/>
        <p:guide orient="horz" pos="4848"/>
        <p:guide orient="horz" pos="2768"/>
        <p:guide pos="4398"/>
        <p:guide pos="4974"/>
        <p:guide pos="9053"/>
        <p:guide pos="14506"/>
        <p:guide pos="680"/>
        <p:guide pos="9654"/>
        <p:guide pos="13932"/>
        <p:guide pos="18253"/>
        <p:guide pos="4734"/>
        <p:guide pos="5166"/>
        <p:guide pos="9295"/>
        <p:guide pos="14335"/>
        <p:guide pos="656"/>
        <p:guide pos="9775"/>
        <p:guide pos="13903"/>
        <p:guide pos="18415"/>
        <p:guide orient="horz" pos="3539"/>
        <p:guide pos="4773"/>
        <p:guide pos="14528"/>
        <p:guide/>
        <p:guide pos="5203"/>
        <p:guide pos="9308"/>
        <p:guide pos="14298"/>
        <p:guide pos="646"/>
        <p:guide pos="9762"/>
        <p:guide pos="13866"/>
        <p:guide pos="18425"/>
      </p:guideLst>
    </p:cSldViewPr>
  </p:slideViewPr>
  <p:outlineViewPr>
    <p:cViewPr>
      <p:scale>
        <a:sx n="33" d="100"/>
        <a:sy n="33" d="100"/>
      </p:scale>
      <p:origin x="0" y="0"/>
    </p:cViewPr>
  </p:outlineViewPr>
  <p:notesTextViewPr>
    <p:cViewPr>
      <p:scale>
        <a:sx n="50" d="100"/>
        <a:sy n="5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Mcknight" userId="c99e6274-23b4-4a6e-b9c9-02489e48d58d" providerId="ADAL" clId="{DA554BCD-2278-47C9-961E-E00AB8C63956}"/>
    <pc:docChg chg="modSld">
      <pc:chgData name="Louise Mcknight" userId="c99e6274-23b4-4a6e-b9c9-02489e48d58d" providerId="ADAL" clId="{DA554BCD-2278-47C9-961E-E00AB8C63956}" dt="2022-06-06T07:27:37.615" v="170" actId="20577"/>
      <pc:docMkLst>
        <pc:docMk/>
      </pc:docMkLst>
      <pc:sldChg chg="addSp modSp mod">
        <pc:chgData name="Louise Mcknight" userId="c99e6274-23b4-4a6e-b9c9-02489e48d58d" providerId="ADAL" clId="{DA554BCD-2278-47C9-961E-E00AB8C63956}" dt="2022-06-06T07:27:37.615" v="170" actId="20577"/>
        <pc:sldMkLst>
          <pc:docMk/>
          <pc:sldMk cId="634291613" sldId="257"/>
        </pc:sldMkLst>
        <pc:spChg chg="add mod">
          <ac:chgData name="Louise Mcknight" userId="c99e6274-23b4-4a6e-b9c9-02489e48d58d" providerId="ADAL" clId="{DA554BCD-2278-47C9-961E-E00AB8C63956}" dt="2022-06-06T07:27:37.615" v="170" actId="20577"/>
          <ac:spMkLst>
            <pc:docMk/>
            <pc:sldMk cId="634291613" sldId="257"/>
            <ac:spMk id="29" creationId="{40C36C38-0C12-427A-BE9A-56B0A1C89CC3}"/>
          </ac:spMkLst>
        </pc:spChg>
        <pc:spChg chg="mod">
          <ac:chgData name="Louise Mcknight" userId="c99e6274-23b4-4a6e-b9c9-02489e48d58d" providerId="ADAL" clId="{DA554BCD-2278-47C9-961E-E00AB8C63956}" dt="2022-06-06T07:26:54.682" v="125" actId="20577"/>
          <ac:spMkLst>
            <pc:docMk/>
            <pc:sldMk cId="634291613" sldId="257"/>
            <ac:spMk id="43" creationId="{F1CB698C-33CB-4D5E-B19D-4BAEE5050CD7}"/>
          </ac:spMkLst>
        </pc:spChg>
        <pc:spChg chg="mod">
          <ac:chgData name="Louise Mcknight" userId="c99e6274-23b4-4a6e-b9c9-02489e48d58d" providerId="ADAL" clId="{DA554BCD-2278-47C9-961E-E00AB8C63956}" dt="2022-06-06T07:21:42.458" v="0" actId="20577"/>
          <ac:spMkLst>
            <pc:docMk/>
            <pc:sldMk cId="634291613" sldId="257"/>
            <ac:spMk id="59" creationId="{00000000-0000-0000-0000-000000000000}"/>
          </ac:spMkLst>
        </pc:spChg>
        <pc:spChg chg="mod">
          <ac:chgData name="Louise Mcknight" userId="c99e6274-23b4-4a6e-b9c9-02489e48d58d" providerId="ADAL" clId="{DA554BCD-2278-47C9-961E-E00AB8C63956}" dt="2022-06-06T07:22:36.674" v="48" actId="20577"/>
          <ac:spMkLst>
            <pc:docMk/>
            <pc:sldMk cId="634291613" sldId="257"/>
            <ac:spMk id="14343" creationId="{00000000-0000-0000-0000-000000000000}"/>
          </ac:spMkLst>
        </pc:spChg>
      </pc:sldChg>
    </pc:docChg>
  </pc:docChgLst>
  <pc:docChgLst>
    <pc:chgData name="Louise Mcknight" userId="c99e6274-23b4-4a6e-b9c9-02489e48d58d" providerId="ADAL" clId="{FDFDA4C7-D6DA-48F0-8938-89E029044EBB}"/>
    <pc:docChg chg="undo custSel modSld">
      <pc:chgData name="Louise Mcknight" userId="c99e6274-23b4-4a6e-b9c9-02489e48d58d" providerId="ADAL" clId="{FDFDA4C7-D6DA-48F0-8938-89E029044EBB}" dt="2022-06-06T08:58:35.588" v="688" actId="1076"/>
      <pc:docMkLst>
        <pc:docMk/>
      </pc:docMkLst>
      <pc:sldChg chg="addSp delSp modSp mod">
        <pc:chgData name="Louise Mcknight" userId="c99e6274-23b4-4a6e-b9c9-02489e48d58d" providerId="ADAL" clId="{FDFDA4C7-D6DA-48F0-8938-89E029044EBB}" dt="2022-06-06T08:58:35.588" v="688" actId="1076"/>
        <pc:sldMkLst>
          <pc:docMk/>
          <pc:sldMk cId="634291613" sldId="257"/>
        </pc:sldMkLst>
        <pc:spChg chg="add del mod">
          <ac:chgData name="Louise Mcknight" userId="c99e6274-23b4-4a6e-b9c9-02489e48d58d" providerId="ADAL" clId="{FDFDA4C7-D6DA-48F0-8938-89E029044EBB}" dt="2022-06-06T07:31:07.282" v="2"/>
          <ac:spMkLst>
            <pc:docMk/>
            <pc:sldMk cId="634291613" sldId="257"/>
            <ac:spMk id="5" creationId="{F86D3F0B-2D42-495B-A3F8-A8BFACE676D8}"/>
          </ac:spMkLst>
        </pc:spChg>
        <pc:spChg chg="add del mod">
          <ac:chgData name="Louise Mcknight" userId="c99e6274-23b4-4a6e-b9c9-02489e48d58d" providerId="ADAL" clId="{FDFDA4C7-D6DA-48F0-8938-89E029044EBB}" dt="2022-06-06T08:30:35.422" v="652" actId="14100"/>
          <ac:spMkLst>
            <pc:docMk/>
            <pc:sldMk cId="634291613" sldId="257"/>
            <ac:spMk id="6" creationId="{D411F828-94AB-4628-9AEA-AC4070142FF3}"/>
          </ac:spMkLst>
        </pc:spChg>
        <pc:spChg chg="add del mod">
          <ac:chgData name="Louise Mcknight" userId="c99e6274-23b4-4a6e-b9c9-02489e48d58d" providerId="ADAL" clId="{FDFDA4C7-D6DA-48F0-8938-89E029044EBB}" dt="2022-06-06T07:31:26.118" v="6"/>
          <ac:spMkLst>
            <pc:docMk/>
            <pc:sldMk cId="634291613" sldId="257"/>
            <ac:spMk id="12" creationId="{E24522AD-3CF0-40E5-A4DB-BD8426E7457D}"/>
          </ac:spMkLst>
        </pc:spChg>
        <pc:spChg chg="add del">
          <ac:chgData name="Louise Mcknight" userId="c99e6274-23b4-4a6e-b9c9-02489e48d58d" providerId="ADAL" clId="{FDFDA4C7-D6DA-48F0-8938-89E029044EBB}" dt="2022-06-06T07:50:12.241" v="149"/>
          <ac:spMkLst>
            <pc:docMk/>
            <pc:sldMk cId="634291613" sldId="257"/>
            <ac:spMk id="13" creationId="{257CC082-042D-4478-B0FE-00D9E5375B63}"/>
          </ac:spMkLst>
        </pc:spChg>
        <pc:spChg chg="add del">
          <ac:chgData name="Louise Mcknight" userId="c99e6274-23b4-4a6e-b9c9-02489e48d58d" providerId="ADAL" clId="{FDFDA4C7-D6DA-48F0-8938-89E029044EBB}" dt="2022-06-06T07:50:28.422" v="153"/>
          <ac:spMkLst>
            <pc:docMk/>
            <pc:sldMk cId="634291613" sldId="257"/>
            <ac:spMk id="14" creationId="{82EC73FF-4AF8-4102-82F2-A63E0AAC5D98}"/>
          </ac:spMkLst>
        </pc:spChg>
        <pc:spChg chg="add del mod">
          <ac:chgData name="Louise Mcknight" userId="c99e6274-23b4-4a6e-b9c9-02489e48d58d" providerId="ADAL" clId="{FDFDA4C7-D6DA-48F0-8938-89E029044EBB}" dt="2022-06-06T07:51:05.899" v="162"/>
          <ac:spMkLst>
            <pc:docMk/>
            <pc:sldMk cId="634291613" sldId="257"/>
            <ac:spMk id="15" creationId="{5ED7DE2F-97C6-477B-BE76-2BB86E59C2CB}"/>
          </ac:spMkLst>
        </pc:spChg>
        <pc:spChg chg="add del">
          <ac:chgData name="Louise Mcknight" userId="c99e6274-23b4-4a6e-b9c9-02489e48d58d" providerId="ADAL" clId="{FDFDA4C7-D6DA-48F0-8938-89E029044EBB}" dt="2022-06-06T07:51:26.394" v="165"/>
          <ac:spMkLst>
            <pc:docMk/>
            <pc:sldMk cId="634291613" sldId="257"/>
            <ac:spMk id="17" creationId="{B813BA1A-F892-4897-971B-8E0AEA779578}"/>
          </ac:spMkLst>
        </pc:spChg>
        <pc:spChg chg="add del">
          <ac:chgData name="Louise Mcknight" userId="c99e6274-23b4-4a6e-b9c9-02489e48d58d" providerId="ADAL" clId="{FDFDA4C7-D6DA-48F0-8938-89E029044EBB}" dt="2022-06-06T07:52:09.912" v="173"/>
          <ac:spMkLst>
            <pc:docMk/>
            <pc:sldMk cId="634291613" sldId="257"/>
            <ac:spMk id="18" creationId="{6DAD4A7F-D3AB-4A1D-8625-48A56F175665}"/>
          </ac:spMkLst>
        </pc:spChg>
        <pc:spChg chg="add del">
          <ac:chgData name="Louise Mcknight" userId="c99e6274-23b4-4a6e-b9c9-02489e48d58d" providerId="ADAL" clId="{FDFDA4C7-D6DA-48F0-8938-89E029044EBB}" dt="2022-06-06T07:54:16.236" v="270"/>
          <ac:spMkLst>
            <pc:docMk/>
            <pc:sldMk cId="634291613" sldId="257"/>
            <ac:spMk id="19" creationId="{6B7DD160-E7BC-4967-883D-06BD4B28E68E}"/>
          </ac:spMkLst>
        </pc:spChg>
        <pc:spChg chg="mod">
          <ac:chgData name="Louise Mcknight" userId="c99e6274-23b4-4a6e-b9c9-02489e48d58d" providerId="ADAL" clId="{FDFDA4C7-D6DA-48F0-8938-89E029044EBB}" dt="2022-06-06T08:10:53.222" v="420" actId="1076"/>
          <ac:spMkLst>
            <pc:docMk/>
            <pc:sldMk cId="634291613" sldId="257"/>
            <ac:spMk id="27" creationId="{231FF839-8878-439B-8ACF-6A8380481226}"/>
          </ac:spMkLst>
        </pc:spChg>
        <pc:spChg chg="mod">
          <ac:chgData name="Louise Mcknight" userId="c99e6274-23b4-4a6e-b9c9-02489e48d58d" providerId="ADAL" clId="{FDFDA4C7-D6DA-48F0-8938-89E029044EBB}" dt="2022-06-06T08:27:18.769" v="638" actId="2085"/>
          <ac:spMkLst>
            <pc:docMk/>
            <pc:sldMk cId="634291613" sldId="257"/>
            <ac:spMk id="28" creationId="{D897EE3A-3777-449C-B0D6-2CF350E920FF}"/>
          </ac:spMkLst>
        </pc:spChg>
        <pc:spChg chg="del">
          <ac:chgData name="Louise Mcknight" userId="c99e6274-23b4-4a6e-b9c9-02489e48d58d" providerId="ADAL" clId="{FDFDA4C7-D6DA-48F0-8938-89E029044EBB}" dt="2022-06-06T07:31:00.462" v="0" actId="478"/>
          <ac:spMkLst>
            <pc:docMk/>
            <pc:sldMk cId="634291613" sldId="257"/>
            <ac:spMk id="29" creationId="{40C36C38-0C12-427A-BE9A-56B0A1C89CC3}"/>
          </ac:spMkLst>
        </pc:spChg>
        <pc:spChg chg="mod">
          <ac:chgData name="Louise Mcknight" userId="c99e6274-23b4-4a6e-b9c9-02489e48d58d" providerId="ADAL" clId="{FDFDA4C7-D6DA-48F0-8938-89E029044EBB}" dt="2022-06-06T08:51:10.257" v="683" actId="1035"/>
          <ac:spMkLst>
            <pc:docMk/>
            <pc:sldMk cId="634291613" sldId="257"/>
            <ac:spMk id="32" creationId="{00000000-0000-0000-0000-000000000000}"/>
          </ac:spMkLst>
        </pc:spChg>
        <pc:spChg chg="mod">
          <ac:chgData name="Louise Mcknight" userId="c99e6274-23b4-4a6e-b9c9-02489e48d58d" providerId="ADAL" clId="{FDFDA4C7-D6DA-48F0-8938-89E029044EBB}" dt="2022-06-06T08:37:04.727" v="669" actId="1035"/>
          <ac:spMkLst>
            <pc:docMk/>
            <pc:sldMk cId="634291613" sldId="257"/>
            <ac:spMk id="37" creationId="{4833E5F2-56F7-4BBC-B956-585B5208A730}"/>
          </ac:spMkLst>
        </pc:spChg>
        <pc:spChg chg="mod">
          <ac:chgData name="Louise Mcknight" userId="c99e6274-23b4-4a6e-b9c9-02489e48d58d" providerId="ADAL" clId="{FDFDA4C7-D6DA-48F0-8938-89E029044EBB}" dt="2022-06-06T08:27:54.963" v="641" actId="2085"/>
          <ac:spMkLst>
            <pc:docMk/>
            <pc:sldMk cId="634291613" sldId="257"/>
            <ac:spMk id="41" creationId="{E981F3D6-4EBC-44AA-A64F-467D237A4BC5}"/>
          </ac:spMkLst>
        </pc:spChg>
        <pc:spChg chg="mod">
          <ac:chgData name="Louise Mcknight" userId="c99e6274-23b4-4a6e-b9c9-02489e48d58d" providerId="ADAL" clId="{FDFDA4C7-D6DA-48F0-8938-89E029044EBB}" dt="2022-06-06T08:28:44.184" v="647" actId="1076"/>
          <ac:spMkLst>
            <pc:docMk/>
            <pc:sldMk cId="634291613" sldId="257"/>
            <ac:spMk id="42" creationId="{32E90F02-2D75-4121-81C6-260C2AEAE55C}"/>
          </ac:spMkLst>
        </pc:spChg>
        <pc:spChg chg="mod">
          <ac:chgData name="Louise Mcknight" userId="c99e6274-23b4-4a6e-b9c9-02489e48d58d" providerId="ADAL" clId="{FDFDA4C7-D6DA-48F0-8938-89E029044EBB}" dt="2022-06-06T08:30:19.593" v="651" actId="1076"/>
          <ac:spMkLst>
            <pc:docMk/>
            <pc:sldMk cId="634291613" sldId="257"/>
            <ac:spMk id="43" creationId="{F1CB698C-33CB-4D5E-B19D-4BAEE5050CD7}"/>
          </ac:spMkLst>
        </pc:spChg>
        <pc:spChg chg="add mod">
          <ac:chgData name="Louise Mcknight" userId="c99e6274-23b4-4a6e-b9c9-02489e48d58d" providerId="ADAL" clId="{FDFDA4C7-D6DA-48F0-8938-89E029044EBB}" dt="2022-06-06T08:58:35.588" v="688" actId="1076"/>
          <ac:spMkLst>
            <pc:docMk/>
            <pc:sldMk cId="634291613" sldId="257"/>
            <ac:spMk id="44" creationId="{FF65A6B2-BF2C-4DED-8004-0B5FDC38BAC7}"/>
          </ac:spMkLst>
        </pc:spChg>
        <pc:spChg chg="mod">
          <ac:chgData name="Louise Mcknight" userId="c99e6274-23b4-4a6e-b9c9-02489e48d58d" providerId="ADAL" clId="{FDFDA4C7-D6DA-48F0-8938-89E029044EBB}" dt="2022-06-06T08:28:12.331" v="644" actId="2085"/>
          <ac:spMkLst>
            <pc:docMk/>
            <pc:sldMk cId="634291613" sldId="257"/>
            <ac:spMk id="51" creationId="{537A7BA4-83FE-41F4-9903-10A4FEB89B2E}"/>
          </ac:spMkLst>
        </pc:spChg>
        <pc:spChg chg="mod">
          <ac:chgData name="Louise Mcknight" userId="c99e6274-23b4-4a6e-b9c9-02489e48d58d" providerId="ADAL" clId="{FDFDA4C7-D6DA-48F0-8938-89E029044EBB}" dt="2022-06-06T08:26:03.177" v="635" actId="20577"/>
          <ac:spMkLst>
            <pc:docMk/>
            <pc:sldMk cId="634291613" sldId="257"/>
            <ac:spMk id="59" creationId="{00000000-0000-0000-0000-000000000000}"/>
          </ac:spMkLst>
        </pc:spChg>
        <pc:spChg chg="mod">
          <ac:chgData name="Louise Mcknight" userId="c99e6274-23b4-4a6e-b9c9-02489e48d58d" providerId="ADAL" clId="{FDFDA4C7-D6DA-48F0-8938-89E029044EBB}" dt="2022-06-06T08:23:26.414" v="620" actId="14100"/>
          <ac:spMkLst>
            <pc:docMk/>
            <pc:sldMk cId="634291613" sldId="257"/>
            <ac:spMk id="61" creationId="{00000000-0000-0000-0000-000000000000}"/>
          </ac:spMkLst>
        </pc:spChg>
        <pc:spChg chg="mod">
          <ac:chgData name="Louise Mcknight" userId="c99e6274-23b4-4a6e-b9c9-02489e48d58d" providerId="ADAL" clId="{FDFDA4C7-D6DA-48F0-8938-89E029044EBB}" dt="2022-06-06T08:37:13.144" v="677" actId="1035"/>
          <ac:spMkLst>
            <pc:docMk/>
            <pc:sldMk cId="634291613" sldId="257"/>
            <ac:spMk id="102" creationId="{00000000-0000-0000-0000-000000000000}"/>
          </ac:spMkLst>
        </pc:spChg>
        <pc:spChg chg="mod">
          <ac:chgData name="Louise Mcknight" userId="c99e6274-23b4-4a6e-b9c9-02489e48d58d" providerId="ADAL" clId="{FDFDA4C7-D6DA-48F0-8938-89E029044EBB}" dt="2022-06-06T08:21:00.224" v="595" actId="404"/>
          <ac:spMkLst>
            <pc:docMk/>
            <pc:sldMk cId="634291613" sldId="257"/>
            <ac:spMk id="3075" creationId="{00000000-0000-0000-0000-000000000000}"/>
          </ac:spMkLst>
        </pc:spChg>
        <pc:spChg chg="mod">
          <ac:chgData name="Louise Mcknight" userId="c99e6274-23b4-4a6e-b9c9-02489e48d58d" providerId="ADAL" clId="{FDFDA4C7-D6DA-48F0-8938-89E029044EBB}" dt="2022-06-06T08:21:44.160" v="603" actId="1076"/>
          <ac:spMkLst>
            <pc:docMk/>
            <pc:sldMk cId="634291613" sldId="257"/>
            <ac:spMk id="3079" creationId="{00000000-0000-0000-0000-000000000000}"/>
          </ac:spMkLst>
        </pc:spChg>
        <pc:spChg chg="mod">
          <ac:chgData name="Louise Mcknight" userId="c99e6274-23b4-4a6e-b9c9-02489e48d58d" providerId="ADAL" clId="{FDFDA4C7-D6DA-48F0-8938-89E029044EBB}" dt="2022-06-06T08:36:57.609" v="661" actId="1035"/>
          <ac:spMkLst>
            <pc:docMk/>
            <pc:sldMk cId="634291613" sldId="257"/>
            <ac:spMk id="14343" creationId="{00000000-0000-0000-0000-000000000000}"/>
          </ac:spMkLst>
        </pc:spChg>
        <pc:grpChg chg="mod">
          <ac:chgData name="Louise Mcknight" userId="c99e6274-23b4-4a6e-b9c9-02489e48d58d" providerId="ADAL" clId="{FDFDA4C7-D6DA-48F0-8938-89E029044EBB}" dt="2022-06-06T08:10:33.183" v="417" actId="14100"/>
          <ac:grpSpMkLst>
            <pc:docMk/>
            <pc:sldMk cId="634291613" sldId="257"/>
            <ac:grpSpMk id="35" creationId="{4A12B8DA-E25E-42EA-A412-00F60A74D2E2}"/>
          </ac:grpSpMkLst>
        </pc:grpChg>
        <pc:grpChg chg="mod">
          <ac:chgData name="Louise Mcknight" userId="c99e6274-23b4-4a6e-b9c9-02489e48d58d" providerId="ADAL" clId="{FDFDA4C7-D6DA-48F0-8938-89E029044EBB}" dt="2022-06-06T08:29:21.496" v="649" actId="1076"/>
          <ac:grpSpMkLst>
            <pc:docMk/>
            <pc:sldMk cId="634291613" sldId="257"/>
            <ac:grpSpMk id="39" creationId="{8FC8B034-F01E-44F3-9D3F-08CBC35DADED}"/>
          </ac:grpSpMkLst>
        </pc:grpChg>
        <pc:grpChg chg="mod">
          <ac:chgData name="Louise Mcknight" userId="c99e6274-23b4-4a6e-b9c9-02489e48d58d" providerId="ADAL" clId="{FDFDA4C7-D6DA-48F0-8938-89E029044EBB}" dt="2022-06-06T08:30:09.832" v="650" actId="1076"/>
          <ac:grpSpMkLst>
            <pc:docMk/>
            <pc:sldMk cId="634291613" sldId="257"/>
            <ac:grpSpMk id="40" creationId="{F796927C-0300-46A7-8F81-3D82FAF6ED36}"/>
          </ac:grpSpMkLst>
        </pc:grpChg>
        <pc:graphicFrameChg chg="add del mod">
          <ac:chgData name="Louise Mcknight" userId="c99e6274-23b4-4a6e-b9c9-02489e48d58d" providerId="ADAL" clId="{FDFDA4C7-D6DA-48F0-8938-89E029044EBB}" dt="2022-06-06T07:31:07.282" v="2"/>
          <ac:graphicFrameMkLst>
            <pc:docMk/>
            <pc:sldMk cId="634291613" sldId="257"/>
            <ac:graphicFrameMk id="2" creationId="{FE6A7EA3-6167-4E27-8ACD-CAAEC3304162}"/>
          </ac:graphicFrameMkLst>
        </pc:graphicFrameChg>
        <pc:graphicFrameChg chg="add del mod">
          <ac:chgData name="Louise Mcknight" userId="c99e6274-23b4-4a6e-b9c9-02489e48d58d" providerId="ADAL" clId="{FDFDA4C7-D6DA-48F0-8938-89E029044EBB}" dt="2022-06-06T07:31:07.282" v="2"/>
          <ac:graphicFrameMkLst>
            <pc:docMk/>
            <pc:sldMk cId="634291613" sldId="257"/>
            <ac:graphicFrameMk id="3" creationId="{B744771E-3320-4BE6-BD3E-846C727C57DD}"/>
          </ac:graphicFrameMkLst>
        </pc:graphicFrameChg>
        <pc:graphicFrameChg chg="add del mod">
          <ac:chgData name="Louise Mcknight" userId="c99e6274-23b4-4a6e-b9c9-02489e48d58d" providerId="ADAL" clId="{FDFDA4C7-D6DA-48F0-8938-89E029044EBB}" dt="2022-06-06T07:31:07.282" v="2"/>
          <ac:graphicFrameMkLst>
            <pc:docMk/>
            <pc:sldMk cId="634291613" sldId="257"/>
            <ac:graphicFrameMk id="4" creationId="{B10D0E69-F736-47B3-A3EC-3B44EE6554F8}"/>
          </ac:graphicFrameMkLst>
        </pc:graphicFrameChg>
        <pc:graphicFrameChg chg="add del mod">
          <ac:chgData name="Louise Mcknight" userId="c99e6274-23b4-4a6e-b9c9-02489e48d58d" providerId="ADAL" clId="{FDFDA4C7-D6DA-48F0-8938-89E029044EBB}" dt="2022-06-06T07:31:26.118" v="6"/>
          <ac:graphicFrameMkLst>
            <pc:docMk/>
            <pc:sldMk cId="634291613" sldId="257"/>
            <ac:graphicFrameMk id="7" creationId="{42C64977-B25E-4EB0-903E-21BFB8C1FAFB}"/>
          </ac:graphicFrameMkLst>
        </pc:graphicFrameChg>
        <pc:graphicFrameChg chg="add del mod">
          <ac:chgData name="Louise Mcknight" userId="c99e6274-23b4-4a6e-b9c9-02489e48d58d" providerId="ADAL" clId="{FDFDA4C7-D6DA-48F0-8938-89E029044EBB}" dt="2022-06-06T07:31:26.118" v="6"/>
          <ac:graphicFrameMkLst>
            <pc:docMk/>
            <pc:sldMk cId="634291613" sldId="257"/>
            <ac:graphicFrameMk id="10" creationId="{22A6CF5F-7829-4133-9AD3-5AFB7A5F1C32}"/>
          </ac:graphicFrameMkLst>
        </pc:graphicFrameChg>
        <pc:graphicFrameChg chg="add del mod">
          <ac:chgData name="Louise Mcknight" userId="c99e6274-23b4-4a6e-b9c9-02489e48d58d" providerId="ADAL" clId="{FDFDA4C7-D6DA-48F0-8938-89E029044EBB}" dt="2022-06-06T07:31:26.118" v="6"/>
          <ac:graphicFrameMkLst>
            <pc:docMk/>
            <pc:sldMk cId="634291613" sldId="257"/>
            <ac:graphicFrameMk id="11" creationId="{7E75613A-EC35-4885-8124-70B5CC407B07}"/>
          </ac:graphicFrameMkLst>
        </pc:graphicFrameChg>
        <pc:picChg chg="mod">
          <ac:chgData name="Louise Mcknight" userId="c99e6274-23b4-4a6e-b9c9-02489e48d58d" providerId="ADAL" clId="{FDFDA4C7-D6DA-48F0-8938-89E029044EBB}" dt="2022-06-06T08:21:54.401" v="604" actId="1076"/>
          <ac:picMkLst>
            <pc:docMk/>
            <pc:sldMk cId="634291613" sldId="257"/>
            <ac:picMk id="8" creationId="{B6517F21-57FF-45AB-9DBF-06D031EE5834}"/>
          </ac:picMkLst>
        </pc:picChg>
        <pc:picChg chg="mod">
          <ac:chgData name="Louise Mcknight" userId="c99e6274-23b4-4a6e-b9c9-02489e48d58d" providerId="ADAL" clId="{FDFDA4C7-D6DA-48F0-8938-89E029044EBB}" dt="2022-06-06T08:27:47.562" v="640" actId="1582"/>
          <ac:picMkLst>
            <pc:docMk/>
            <pc:sldMk cId="634291613" sldId="257"/>
            <ac:picMk id="21" creationId="{FF719E3A-712D-4893-A9BD-35C48DE8FF41}"/>
          </ac:picMkLst>
        </pc:picChg>
        <pc:picChg chg="mod">
          <ac:chgData name="Louise Mcknight" userId="c99e6274-23b4-4a6e-b9c9-02489e48d58d" providerId="ADAL" clId="{FDFDA4C7-D6DA-48F0-8938-89E029044EBB}" dt="2022-06-06T08:27:07.814" v="637" actId="1582"/>
          <ac:picMkLst>
            <pc:docMk/>
            <pc:sldMk cId="634291613" sldId="257"/>
            <ac:picMk id="25" creationId="{54C6A7AC-03E8-4ADE-A1BA-8BB9AD591674}"/>
          </ac:picMkLst>
        </pc:picChg>
        <pc:picChg chg="mod">
          <ac:chgData name="Louise Mcknight" userId="c99e6274-23b4-4a6e-b9c9-02489e48d58d" providerId="ADAL" clId="{FDFDA4C7-D6DA-48F0-8938-89E029044EBB}" dt="2022-06-06T08:28:05.876" v="643" actId="1582"/>
          <ac:picMkLst>
            <pc:docMk/>
            <pc:sldMk cId="634291613" sldId="257"/>
            <ac:picMk id="26" creationId="{C56BA44C-E31D-4864-897E-E189AD746978}"/>
          </ac:picMkLst>
        </pc:picChg>
      </pc:sldChg>
    </pc:docChg>
  </pc:docChgLst>
  <pc:docChgLst>
    <pc:chgData name="Louise Mcknight" userId="c99e6274-23b4-4a6e-b9c9-02489e48d58d" providerId="ADAL" clId="{F4E8AE42-AE7A-4542-B9BE-361DAEC52F6E}"/>
    <pc:docChg chg="undo custSel delSld modSld">
      <pc:chgData name="Louise Mcknight" userId="c99e6274-23b4-4a6e-b9c9-02489e48d58d" providerId="ADAL" clId="{F4E8AE42-AE7A-4542-B9BE-361DAEC52F6E}" dt="2023-05-15T11:17:53.256" v="4098" actId="20577"/>
      <pc:docMkLst>
        <pc:docMk/>
      </pc:docMkLst>
      <pc:sldChg chg="addSp delSp modSp mod">
        <pc:chgData name="Louise Mcknight" userId="c99e6274-23b4-4a6e-b9c9-02489e48d58d" providerId="ADAL" clId="{F4E8AE42-AE7A-4542-B9BE-361DAEC52F6E}" dt="2023-05-15T11:17:53.256" v="4098" actId="20577"/>
        <pc:sldMkLst>
          <pc:docMk/>
          <pc:sldMk cId="634291613" sldId="257"/>
        </pc:sldMkLst>
        <pc:spChg chg="add del mod">
          <ac:chgData name="Louise Mcknight" userId="c99e6274-23b4-4a6e-b9c9-02489e48d58d" providerId="ADAL" clId="{F4E8AE42-AE7A-4542-B9BE-361DAEC52F6E}" dt="2023-05-15T08:55:24.055" v="3552" actId="478"/>
          <ac:spMkLst>
            <pc:docMk/>
            <pc:sldMk cId="634291613" sldId="257"/>
            <ac:spMk id="2" creationId="{C96C4462-D855-14D5-8A3B-C2103032DEE0}"/>
          </ac:spMkLst>
        </pc:spChg>
        <pc:spChg chg="add mod">
          <ac:chgData name="Louise Mcknight" userId="c99e6274-23b4-4a6e-b9c9-02489e48d58d" providerId="ADAL" clId="{F4E8AE42-AE7A-4542-B9BE-361DAEC52F6E}" dt="2023-05-15T11:13:34.492" v="3907" actId="1036"/>
          <ac:spMkLst>
            <pc:docMk/>
            <pc:sldMk cId="634291613" sldId="257"/>
            <ac:spMk id="3" creationId="{69EE0866-4572-1B39-1ECD-5FA6DB1E1A8C}"/>
          </ac:spMkLst>
        </pc:spChg>
        <pc:spChg chg="add mod">
          <ac:chgData name="Louise Mcknight" userId="c99e6274-23b4-4a6e-b9c9-02489e48d58d" providerId="ADAL" clId="{F4E8AE42-AE7A-4542-B9BE-361DAEC52F6E}" dt="2023-05-15T11:13:30.324" v="3905" actId="1035"/>
          <ac:spMkLst>
            <pc:docMk/>
            <pc:sldMk cId="634291613" sldId="257"/>
            <ac:spMk id="5" creationId="{446353D6-168C-71F5-6B6F-90B022453C73}"/>
          </ac:spMkLst>
        </pc:spChg>
        <pc:spChg chg="add del mod">
          <ac:chgData name="Louise Mcknight" userId="c99e6274-23b4-4a6e-b9c9-02489e48d58d" providerId="ADAL" clId="{F4E8AE42-AE7A-4542-B9BE-361DAEC52F6E}" dt="2023-05-15T08:57:04.411" v="3621" actId="478"/>
          <ac:spMkLst>
            <pc:docMk/>
            <pc:sldMk cId="634291613" sldId="257"/>
            <ac:spMk id="6" creationId="{10D946DC-D24B-3960-FF56-7B7ABD21908F}"/>
          </ac:spMkLst>
        </pc:spChg>
        <pc:spChg chg="add mod">
          <ac:chgData name="Louise Mcknight" userId="c99e6274-23b4-4a6e-b9c9-02489e48d58d" providerId="ADAL" clId="{F4E8AE42-AE7A-4542-B9BE-361DAEC52F6E}" dt="2023-05-15T11:13:39.546" v="3908" actId="1036"/>
          <ac:spMkLst>
            <pc:docMk/>
            <pc:sldMk cId="634291613" sldId="257"/>
            <ac:spMk id="10" creationId="{A7BD139B-5B81-6A29-C08F-45527D1727BD}"/>
          </ac:spMkLst>
        </pc:spChg>
        <pc:spChg chg="add mod">
          <ac:chgData name="Louise Mcknight" userId="c99e6274-23b4-4a6e-b9c9-02489e48d58d" providerId="ADAL" clId="{F4E8AE42-AE7A-4542-B9BE-361DAEC52F6E}" dt="2023-05-15T11:13:56.020" v="3910" actId="1035"/>
          <ac:spMkLst>
            <pc:docMk/>
            <pc:sldMk cId="634291613" sldId="257"/>
            <ac:spMk id="11" creationId="{3799E800-EDFC-C087-D04D-EB1679136DD3}"/>
          </ac:spMkLst>
        </pc:spChg>
        <pc:spChg chg="add mod">
          <ac:chgData name="Louise Mcknight" userId="c99e6274-23b4-4a6e-b9c9-02489e48d58d" providerId="ADAL" clId="{F4E8AE42-AE7A-4542-B9BE-361DAEC52F6E}" dt="2023-05-15T08:59:21.390" v="3675" actId="692"/>
          <ac:spMkLst>
            <pc:docMk/>
            <pc:sldMk cId="634291613" sldId="257"/>
            <ac:spMk id="12" creationId="{573BA760-95FE-BEB9-CDBF-B03B11CC7B1D}"/>
          </ac:spMkLst>
        </pc:spChg>
        <pc:spChg chg="add mod">
          <ac:chgData name="Louise Mcknight" userId="c99e6274-23b4-4a6e-b9c9-02489e48d58d" providerId="ADAL" clId="{F4E8AE42-AE7A-4542-B9BE-361DAEC52F6E}" dt="2023-05-15T11:14:05.736" v="3911" actId="1035"/>
          <ac:spMkLst>
            <pc:docMk/>
            <pc:sldMk cId="634291613" sldId="257"/>
            <ac:spMk id="14" creationId="{93B7B325-F769-0A7F-8C49-247A6375EFB3}"/>
          </ac:spMkLst>
        </pc:spChg>
        <pc:spChg chg="del">
          <ac:chgData name="Louise Mcknight" userId="c99e6274-23b4-4a6e-b9c9-02489e48d58d" providerId="ADAL" clId="{F4E8AE42-AE7A-4542-B9BE-361DAEC52F6E}" dt="2023-05-13T14:10:10.784" v="92" actId="478"/>
          <ac:spMkLst>
            <pc:docMk/>
            <pc:sldMk cId="634291613" sldId="257"/>
            <ac:spMk id="16" creationId="{00000000-0000-0000-0000-000000000000}"/>
          </ac:spMkLst>
        </pc:spChg>
        <pc:spChg chg="mod">
          <ac:chgData name="Louise Mcknight" userId="c99e6274-23b4-4a6e-b9c9-02489e48d58d" providerId="ADAL" clId="{F4E8AE42-AE7A-4542-B9BE-361DAEC52F6E}" dt="2023-05-15T11:16:22.040" v="4041" actId="20577"/>
          <ac:spMkLst>
            <pc:docMk/>
            <pc:sldMk cId="634291613" sldId="257"/>
            <ac:spMk id="32" creationId="{00000000-0000-0000-0000-000000000000}"/>
          </ac:spMkLst>
        </pc:spChg>
        <pc:spChg chg="mod">
          <ac:chgData name="Louise Mcknight" userId="c99e6274-23b4-4a6e-b9c9-02489e48d58d" providerId="ADAL" clId="{F4E8AE42-AE7A-4542-B9BE-361DAEC52F6E}" dt="2023-05-15T11:13:49.631" v="3909" actId="947"/>
          <ac:spMkLst>
            <pc:docMk/>
            <pc:sldMk cId="634291613" sldId="257"/>
            <ac:spMk id="37" creationId="{4833E5F2-56F7-4BBC-B956-585B5208A730}"/>
          </ac:spMkLst>
        </pc:spChg>
        <pc:spChg chg="mod">
          <ac:chgData name="Louise Mcknight" userId="c99e6274-23b4-4a6e-b9c9-02489e48d58d" providerId="ADAL" clId="{F4E8AE42-AE7A-4542-B9BE-361DAEC52F6E}" dt="2023-05-15T11:17:53.256" v="4098" actId="20577"/>
          <ac:spMkLst>
            <pc:docMk/>
            <pc:sldMk cId="634291613" sldId="257"/>
            <ac:spMk id="44" creationId="{FF65A6B2-BF2C-4DED-8004-0B5FDC38BAC7}"/>
          </ac:spMkLst>
        </pc:spChg>
        <pc:spChg chg="mod">
          <ac:chgData name="Louise Mcknight" userId="c99e6274-23b4-4a6e-b9c9-02489e48d58d" providerId="ADAL" clId="{F4E8AE42-AE7A-4542-B9BE-361DAEC52F6E}" dt="2023-05-15T11:03:09.767" v="3763" actId="20577"/>
          <ac:spMkLst>
            <pc:docMk/>
            <pc:sldMk cId="634291613" sldId="257"/>
            <ac:spMk id="59" creationId="{00000000-0000-0000-0000-000000000000}"/>
          </ac:spMkLst>
        </pc:spChg>
        <pc:spChg chg="mod">
          <ac:chgData name="Louise Mcknight" userId="c99e6274-23b4-4a6e-b9c9-02489e48d58d" providerId="ADAL" clId="{F4E8AE42-AE7A-4542-B9BE-361DAEC52F6E}" dt="2023-05-13T15:17:08.515" v="3467" actId="1038"/>
          <ac:spMkLst>
            <pc:docMk/>
            <pc:sldMk cId="634291613" sldId="257"/>
            <ac:spMk id="61" creationId="{00000000-0000-0000-0000-000000000000}"/>
          </ac:spMkLst>
        </pc:spChg>
        <pc:spChg chg="mod">
          <ac:chgData name="Louise Mcknight" userId="c99e6274-23b4-4a6e-b9c9-02489e48d58d" providerId="ADAL" clId="{F4E8AE42-AE7A-4542-B9BE-361DAEC52F6E}" dt="2023-05-15T11:08:07.725" v="3834" actId="255"/>
          <ac:spMkLst>
            <pc:docMk/>
            <pc:sldMk cId="634291613" sldId="257"/>
            <ac:spMk id="102" creationId="{00000000-0000-0000-0000-000000000000}"/>
          </ac:spMkLst>
        </pc:spChg>
        <pc:spChg chg="mod">
          <ac:chgData name="Louise Mcknight" userId="c99e6274-23b4-4a6e-b9c9-02489e48d58d" providerId="ADAL" clId="{F4E8AE42-AE7A-4542-B9BE-361DAEC52F6E}" dt="2023-05-13T15:17:49.132" v="3471" actId="1035"/>
          <ac:spMkLst>
            <pc:docMk/>
            <pc:sldMk cId="634291613" sldId="257"/>
            <ac:spMk id="3075" creationId="{00000000-0000-0000-0000-000000000000}"/>
          </ac:spMkLst>
        </pc:spChg>
        <pc:spChg chg="mod">
          <ac:chgData name="Louise Mcknight" userId="c99e6274-23b4-4a6e-b9c9-02489e48d58d" providerId="ADAL" clId="{F4E8AE42-AE7A-4542-B9BE-361DAEC52F6E}" dt="2023-05-15T08:43:06.965" v="3533"/>
          <ac:spMkLst>
            <pc:docMk/>
            <pc:sldMk cId="634291613" sldId="257"/>
            <ac:spMk id="3079" creationId="{00000000-0000-0000-0000-000000000000}"/>
          </ac:spMkLst>
        </pc:spChg>
        <pc:spChg chg="mod">
          <ac:chgData name="Louise Mcknight" userId="c99e6274-23b4-4a6e-b9c9-02489e48d58d" providerId="ADAL" clId="{F4E8AE42-AE7A-4542-B9BE-361DAEC52F6E}" dt="2023-05-15T11:08:44.045" v="3852" actId="20577"/>
          <ac:spMkLst>
            <pc:docMk/>
            <pc:sldMk cId="634291613" sldId="257"/>
            <ac:spMk id="14343" creationId="{00000000-0000-0000-0000-000000000000}"/>
          </ac:spMkLst>
        </pc:spChg>
        <pc:graphicFrameChg chg="add del mod">
          <ac:chgData name="Louise Mcknight" userId="c99e6274-23b4-4a6e-b9c9-02489e48d58d" providerId="ADAL" clId="{F4E8AE42-AE7A-4542-B9BE-361DAEC52F6E}" dt="2023-05-13T14:03:24.245" v="33"/>
          <ac:graphicFrameMkLst>
            <pc:docMk/>
            <pc:sldMk cId="634291613" sldId="257"/>
            <ac:graphicFrameMk id="14" creationId="{DA4E5490-91D3-8D21-8AF8-79F78A407EA7}"/>
          </ac:graphicFrameMkLst>
        </pc:graphicFrameChg>
        <pc:graphicFrameChg chg="add del mod">
          <ac:chgData name="Louise Mcknight" userId="c99e6274-23b4-4a6e-b9c9-02489e48d58d" providerId="ADAL" clId="{F4E8AE42-AE7A-4542-B9BE-361DAEC52F6E}" dt="2023-05-13T14:04:44.313" v="40" actId="478"/>
          <ac:graphicFrameMkLst>
            <pc:docMk/>
            <pc:sldMk cId="634291613" sldId="257"/>
            <ac:graphicFrameMk id="17" creationId="{571E4B4D-DD21-6B5D-653F-9D789422FAD2}"/>
          </ac:graphicFrameMkLst>
        </pc:graphicFrameChg>
        <pc:graphicFrameChg chg="add del mod">
          <ac:chgData name="Louise Mcknight" userId="c99e6274-23b4-4a6e-b9c9-02489e48d58d" providerId="ADAL" clId="{F4E8AE42-AE7A-4542-B9BE-361DAEC52F6E}" dt="2023-05-13T14:05:18.881" v="51" actId="478"/>
          <ac:graphicFrameMkLst>
            <pc:docMk/>
            <pc:sldMk cId="634291613" sldId="257"/>
            <ac:graphicFrameMk id="19" creationId="{4849EE3A-C710-578D-9BE5-E7D0CED18219}"/>
          </ac:graphicFrameMkLst>
        </pc:graphicFrameChg>
        <pc:graphicFrameChg chg="add del mod">
          <ac:chgData name="Louise Mcknight" userId="c99e6274-23b4-4a6e-b9c9-02489e48d58d" providerId="ADAL" clId="{F4E8AE42-AE7A-4542-B9BE-361DAEC52F6E}" dt="2023-05-13T14:31:03.677" v="1027"/>
          <ac:graphicFrameMkLst>
            <pc:docMk/>
            <pc:sldMk cId="634291613" sldId="257"/>
            <ac:graphicFrameMk id="21" creationId="{0FD0BFE2-ED09-2C29-BD8E-4230F4A757F4}"/>
          </ac:graphicFrameMkLst>
        </pc:graphicFrameChg>
        <pc:picChg chg="add del mod">
          <ac:chgData name="Louise Mcknight" userId="c99e6274-23b4-4a6e-b9c9-02489e48d58d" providerId="ADAL" clId="{F4E8AE42-AE7A-4542-B9BE-361DAEC52F6E}" dt="2023-05-13T14:00:48.331" v="17" actId="478"/>
          <ac:picMkLst>
            <pc:docMk/>
            <pc:sldMk cId="634291613" sldId="257"/>
            <ac:picMk id="2" creationId="{3BEA37A8-7D54-9BC7-2826-769EED5B17E3}"/>
          </ac:picMkLst>
        </pc:picChg>
        <pc:picChg chg="del mod">
          <ac:chgData name="Louise Mcknight" userId="c99e6274-23b4-4a6e-b9c9-02489e48d58d" providerId="ADAL" clId="{F4E8AE42-AE7A-4542-B9BE-361DAEC52F6E}" dt="2023-05-13T14:00:50.078" v="18" actId="478"/>
          <ac:picMkLst>
            <pc:docMk/>
            <pc:sldMk cId="634291613" sldId="257"/>
            <ac:picMk id="3" creationId="{254BB2D9-F404-2FBE-E09F-408717213850}"/>
          </ac:picMkLst>
        </pc:picChg>
        <pc:picChg chg="mod">
          <ac:chgData name="Louise Mcknight" userId="c99e6274-23b4-4a6e-b9c9-02489e48d58d" providerId="ADAL" clId="{F4E8AE42-AE7A-4542-B9BE-361DAEC52F6E}" dt="2023-05-13T15:18:18.659" v="3480" actId="1036"/>
          <ac:picMkLst>
            <pc:docMk/>
            <pc:sldMk cId="634291613" sldId="257"/>
            <ac:picMk id="4" creationId="{00000000-0000-0000-0000-000000000000}"/>
          </ac:picMkLst>
        </pc:picChg>
        <pc:picChg chg="del mod">
          <ac:chgData name="Louise Mcknight" userId="c99e6274-23b4-4a6e-b9c9-02489e48d58d" providerId="ADAL" clId="{F4E8AE42-AE7A-4542-B9BE-361DAEC52F6E}" dt="2023-05-13T13:59:06.548" v="13" actId="478"/>
          <ac:picMkLst>
            <pc:docMk/>
            <pc:sldMk cId="634291613" sldId="257"/>
            <ac:picMk id="5" creationId="{DBB770A7-1A49-76D4-F371-7E29C954E3DD}"/>
          </ac:picMkLst>
        </pc:picChg>
        <pc:picChg chg="add mod">
          <ac:chgData name="Louise Mcknight" userId="c99e6274-23b4-4a6e-b9c9-02489e48d58d" providerId="ADAL" clId="{F4E8AE42-AE7A-4542-B9BE-361DAEC52F6E}" dt="2023-05-13T15:25:33.096" v="3530" actId="1036"/>
          <ac:picMkLst>
            <pc:docMk/>
            <pc:sldMk cId="634291613" sldId="257"/>
            <ac:picMk id="7" creationId="{D5E87ECA-81DF-7870-DBEA-B81069D2E9A4}"/>
          </ac:picMkLst>
        </pc:picChg>
        <pc:picChg chg="mod">
          <ac:chgData name="Louise Mcknight" userId="c99e6274-23b4-4a6e-b9c9-02489e48d58d" providerId="ADAL" clId="{F4E8AE42-AE7A-4542-B9BE-361DAEC52F6E}" dt="2023-05-13T15:16:38.379" v="3433" actId="1037"/>
          <ac:picMkLst>
            <pc:docMk/>
            <pc:sldMk cId="634291613" sldId="257"/>
            <ac:picMk id="8" creationId="{B6517F21-57FF-45AB-9DBF-06D031EE5834}"/>
          </ac:picMkLst>
        </pc:picChg>
        <pc:picChg chg="add del mod">
          <ac:chgData name="Louise Mcknight" userId="c99e6274-23b4-4a6e-b9c9-02489e48d58d" providerId="ADAL" clId="{F4E8AE42-AE7A-4542-B9BE-361DAEC52F6E}" dt="2023-05-13T14:02:08.129" v="26" actId="22"/>
          <ac:picMkLst>
            <pc:docMk/>
            <pc:sldMk cId="634291613" sldId="257"/>
            <ac:picMk id="11" creationId="{A26EF7A2-0FD0-E6EF-059B-F6301CA4F11D}"/>
          </ac:picMkLst>
        </pc:picChg>
        <pc:picChg chg="add mod">
          <ac:chgData name="Louise Mcknight" userId="c99e6274-23b4-4a6e-b9c9-02489e48d58d" providerId="ADAL" clId="{F4E8AE42-AE7A-4542-B9BE-361DAEC52F6E}" dt="2023-05-13T15:24:37.442" v="3517" actId="1037"/>
          <ac:picMkLst>
            <pc:docMk/>
            <pc:sldMk cId="634291613" sldId="257"/>
            <ac:picMk id="13" creationId="{931EC7DE-6874-628B-8F51-98C3B81BB282}"/>
          </ac:picMkLst>
        </pc:picChg>
        <pc:picChg chg="add del mod">
          <ac:chgData name="Louise Mcknight" userId="c99e6274-23b4-4a6e-b9c9-02489e48d58d" providerId="ADAL" clId="{F4E8AE42-AE7A-4542-B9BE-361DAEC52F6E}" dt="2023-05-13T14:04:45.984" v="42" actId="478"/>
          <ac:picMkLst>
            <pc:docMk/>
            <pc:sldMk cId="634291613" sldId="257"/>
            <ac:picMk id="15" creationId="{6BBAB487-38DA-3244-4865-1282588D481A}"/>
          </ac:picMkLst>
        </pc:picChg>
        <pc:picChg chg="add del mod">
          <ac:chgData name="Louise Mcknight" userId="c99e6274-23b4-4a6e-b9c9-02489e48d58d" providerId="ADAL" clId="{F4E8AE42-AE7A-4542-B9BE-361DAEC52F6E}" dt="2023-05-13T14:05:20.452" v="53" actId="478"/>
          <ac:picMkLst>
            <pc:docMk/>
            <pc:sldMk cId="634291613" sldId="257"/>
            <ac:picMk id="18" creationId="{69511956-3EEE-77D8-7AED-D2EBD84E696E}"/>
          </ac:picMkLst>
        </pc:picChg>
        <pc:picChg chg="add mod">
          <ac:chgData name="Louise Mcknight" userId="c99e6274-23b4-4a6e-b9c9-02489e48d58d" providerId="ADAL" clId="{F4E8AE42-AE7A-4542-B9BE-361DAEC52F6E}" dt="2023-05-13T15:25:00.084" v="3520" actId="1076"/>
          <ac:picMkLst>
            <pc:docMk/>
            <pc:sldMk cId="634291613" sldId="257"/>
            <ac:picMk id="20" creationId="{4FA6FE6E-E2E3-A85D-347B-9986B302BB11}"/>
          </ac:picMkLst>
        </pc:picChg>
      </pc:sldChg>
      <pc:sldChg chg="del">
        <pc:chgData name="Louise Mcknight" userId="c99e6274-23b4-4a6e-b9c9-02489e48d58d" providerId="ADAL" clId="{F4E8AE42-AE7A-4542-B9BE-361DAEC52F6E}" dt="2023-05-13T14:07:11.441" v="60" actId="47"/>
        <pc:sldMkLst>
          <pc:docMk/>
          <pc:sldMk cId="1379946679" sldId="260"/>
        </pc:sldMkLst>
      </pc:sldChg>
      <pc:sldChg chg="del">
        <pc:chgData name="Louise Mcknight" userId="c99e6274-23b4-4a6e-b9c9-02489e48d58d" providerId="ADAL" clId="{F4E8AE42-AE7A-4542-B9BE-361DAEC52F6E}" dt="2023-05-13T14:07:09.690" v="59" actId="47"/>
        <pc:sldMkLst>
          <pc:docMk/>
          <pc:sldMk cId="1883835718"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8639" cy="511175"/>
          </a:xfrm>
          <a:prstGeom prst="rect">
            <a:avLst/>
          </a:prstGeom>
        </p:spPr>
        <p:txBody>
          <a:bodyPr vert="horz" wrap="square" lIns="18834" tIns="9417" rIns="18834" bIns="9417" numCol="1" anchor="t" anchorCtr="0" compatLnSpc="1">
            <a:prstTxWarp prst="textNoShape">
              <a:avLst/>
            </a:prstTxWarp>
          </a:bodyPr>
          <a:lstStyle>
            <a:lvl1pPr eaLnBrk="1" hangingPunct="1">
              <a:defRPr sz="200">
                <a:latin typeface="Arial" panose="020B0604020202020204" pitchFamily="34"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4023836" y="2"/>
            <a:ext cx="3078639" cy="511175"/>
          </a:xfrm>
          <a:prstGeom prst="rect">
            <a:avLst/>
          </a:prstGeom>
        </p:spPr>
        <p:txBody>
          <a:bodyPr vert="horz" wrap="square" lIns="18834" tIns="9417" rIns="18834" bIns="9417" numCol="1" anchor="t" anchorCtr="0" compatLnSpc="1">
            <a:prstTxWarp prst="textNoShape">
              <a:avLst/>
            </a:prstTxWarp>
          </a:bodyPr>
          <a:lstStyle>
            <a:lvl1pPr algn="r" eaLnBrk="1" hangingPunct="1">
              <a:defRPr sz="200">
                <a:latin typeface="Arial" panose="020B0604020202020204" pitchFamily="34" charset="0"/>
              </a:defRPr>
            </a:lvl1pPr>
          </a:lstStyle>
          <a:p>
            <a:pPr>
              <a:defRPr/>
            </a:pPr>
            <a:fld id="{CAFCD8B7-EB3D-451E-9DAC-84C31566FAC4}" type="datetime1">
              <a:rPr lang="en-US" altLang="en-US"/>
              <a:pPr>
                <a:defRPr/>
              </a:pPr>
              <a:t>5/15/2023</a:t>
            </a:fld>
            <a:endParaRPr lang="en-US" altLang="en-US" dirty="0"/>
          </a:p>
        </p:txBody>
      </p:sp>
      <p:sp>
        <p:nvSpPr>
          <p:cNvPr id="4" name="Slide Image Placeholder 3"/>
          <p:cNvSpPr>
            <a:spLocks noGrp="1" noRot="1" noChangeAspect="1"/>
          </p:cNvSpPr>
          <p:nvPr>
            <p:ph type="sldImg" idx="2"/>
          </p:nvPr>
        </p:nvSpPr>
        <p:spPr>
          <a:xfrm>
            <a:off x="2195513" y="766763"/>
            <a:ext cx="2713037" cy="3838575"/>
          </a:xfrm>
          <a:prstGeom prst="rect">
            <a:avLst/>
          </a:prstGeom>
          <a:noFill/>
          <a:ln w="12700">
            <a:solidFill>
              <a:prstClr val="black"/>
            </a:solidFill>
          </a:ln>
        </p:spPr>
        <p:txBody>
          <a:bodyPr vert="horz" wrap="square" lIns="18834" tIns="9417" rIns="18834" bIns="9417"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10091" y="4860927"/>
            <a:ext cx="5683886" cy="4606925"/>
          </a:xfrm>
          <a:prstGeom prst="rect">
            <a:avLst/>
          </a:prstGeom>
        </p:spPr>
        <p:txBody>
          <a:bodyPr vert="horz" wrap="square" lIns="18834" tIns="9417" rIns="18834" bIns="9417"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2" y="9721852"/>
            <a:ext cx="3078639" cy="511175"/>
          </a:xfrm>
          <a:prstGeom prst="rect">
            <a:avLst/>
          </a:prstGeom>
        </p:spPr>
        <p:txBody>
          <a:bodyPr vert="horz" wrap="square" lIns="18834" tIns="9417" rIns="18834" bIns="9417" numCol="1" anchor="b" anchorCtr="0" compatLnSpc="1">
            <a:prstTxWarp prst="textNoShape">
              <a:avLst/>
            </a:prstTxWarp>
          </a:bodyPr>
          <a:lstStyle>
            <a:lvl1pPr eaLnBrk="1" hangingPunct="1">
              <a:defRPr sz="200">
                <a:latin typeface="Arial" panose="020B0604020202020204" pitchFamily="34"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4023836" y="9721852"/>
            <a:ext cx="3078639" cy="511175"/>
          </a:xfrm>
          <a:prstGeom prst="rect">
            <a:avLst/>
          </a:prstGeom>
        </p:spPr>
        <p:txBody>
          <a:bodyPr vert="horz" wrap="square" lIns="18834" tIns="9417" rIns="18834" bIns="9417" numCol="1" anchor="b" anchorCtr="0" compatLnSpc="1">
            <a:prstTxWarp prst="textNoShape">
              <a:avLst/>
            </a:prstTxWarp>
          </a:bodyPr>
          <a:lstStyle>
            <a:lvl1pPr algn="r" eaLnBrk="1" hangingPunct="1">
              <a:defRPr sz="200" smtClean="0">
                <a:latin typeface="Arial" panose="020B0604020202020204" pitchFamily="34" charset="0"/>
              </a:defRPr>
            </a:lvl1pPr>
          </a:lstStyle>
          <a:p>
            <a:pPr>
              <a:defRPr/>
            </a:pPr>
            <a:fld id="{42DE7F76-FC1E-4232-875F-8D8B891C2F52}" type="slidenum">
              <a:rPr lang="en-US" altLang="en-US"/>
              <a:pPr>
                <a:defRPr/>
              </a:pPr>
              <a:t>‹#›</a:t>
            </a:fld>
            <a:endParaRPr lang="en-US" altLang="en-US"/>
          </a:p>
        </p:txBody>
      </p:sp>
    </p:spTree>
    <p:extLst>
      <p:ext uri="{BB962C8B-B14F-4D97-AF65-F5344CB8AC3E}">
        <p14:creationId xmlns:p14="http://schemas.microsoft.com/office/powerpoint/2010/main" val="2622448702"/>
      </p:ext>
    </p:extLst>
  </p:cSld>
  <p:clrMap bg1="lt1" tx1="dk1" bg2="lt2" tx2="dk2" accent1="accent1" accent2="accent2" accent3="accent3" accent4="accent4" accent5="accent5" accent6="accent6" hlink="hlink" folHlink="folHlink"/>
  <p:notesStyle>
    <a:lvl1pPr algn="l" defTabSz="399667" rtl="0" eaLnBrk="0" fontAlgn="base" hangingPunct="0">
      <a:spcBef>
        <a:spcPct val="30000"/>
      </a:spcBef>
      <a:spcAft>
        <a:spcPct val="0"/>
      </a:spcAft>
      <a:defRPr sz="990" kern="1200">
        <a:solidFill>
          <a:schemeClr val="tx1"/>
        </a:solidFill>
        <a:latin typeface="Arial" panose="020B0604020202020204" pitchFamily="34" charset="0"/>
        <a:ea typeface="MS PGothic" panose="020B0600070205080204" pitchFamily="34" charset="-128"/>
        <a:cs typeface="ＭＳ Ｐゴシック" pitchFamily="-111" charset="-128"/>
      </a:defRPr>
    </a:lvl1pPr>
    <a:lvl2pPr marL="399667" algn="l" defTabSz="399667" rtl="0" eaLnBrk="0" fontAlgn="base" hangingPunct="0">
      <a:spcBef>
        <a:spcPct val="30000"/>
      </a:spcBef>
      <a:spcAft>
        <a:spcPct val="0"/>
      </a:spcAft>
      <a:defRPr sz="990" kern="1200">
        <a:solidFill>
          <a:schemeClr val="tx1"/>
        </a:solidFill>
        <a:latin typeface="Arial" panose="020B0604020202020204" pitchFamily="34" charset="0"/>
        <a:ea typeface="MS PGothic" panose="020B0600070205080204" pitchFamily="34" charset="-128"/>
        <a:cs typeface="+mn-cs"/>
      </a:defRPr>
    </a:lvl2pPr>
    <a:lvl3pPr marL="801579" algn="l" defTabSz="399667" rtl="0" eaLnBrk="0" fontAlgn="base" hangingPunct="0">
      <a:spcBef>
        <a:spcPct val="30000"/>
      </a:spcBef>
      <a:spcAft>
        <a:spcPct val="0"/>
      </a:spcAft>
      <a:defRPr sz="990" kern="1200">
        <a:solidFill>
          <a:schemeClr val="tx1"/>
        </a:solidFill>
        <a:latin typeface="Arial" panose="020B0604020202020204" pitchFamily="34" charset="0"/>
        <a:ea typeface="MS PGothic" panose="020B0600070205080204" pitchFamily="34" charset="-128"/>
        <a:cs typeface="+mn-cs"/>
      </a:defRPr>
    </a:lvl3pPr>
    <a:lvl4pPr marL="1203489" algn="l" defTabSz="399667" rtl="0" eaLnBrk="0" fontAlgn="base" hangingPunct="0">
      <a:spcBef>
        <a:spcPct val="30000"/>
      </a:spcBef>
      <a:spcAft>
        <a:spcPct val="0"/>
      </a:spcAft>
      <a:defRPr sz="990" kern="1200">
        <a:solidFill>
          <a:schemeClr val="tx1"/>
        </a:solidFill>
        <a:latin typeface="Arial" panose="020B0604020202020204" pitchFamily="34" charset="0"/>
        <a:ea typeface="MS PGothic" panose="020B0600070205080204" pitchFamily="34" charset="-128"/>
        <a:cs typeface="+mn-cs"/>
      </a:defRPr>
    </a:lvl4pPr>
    <a:lvl5pPr marL="1605401" algn="l" defTabSz="399667" rtl="0" eaLnBrk="0" fontAlgn="base" hangingPunct="0">
      <a:spcBef>
        <a:spcPct val="30000"/>
      </a:spcBef>
      <a:spcAft>
        <a:spcPct val="0"/>
      </a:spcAft>
      <a:defRPr sz="990" kern="1200">
        <a:solidFill>
          <a:schemeClr val="tx1"/>
        </a:solidFill>
        <a:latin typeface="Arial" panose="020B0604020202020204" pitchFamily="34" charset="0"/>
        <a:ea typeface="MS PGothic" panose="020B0600070205080204" pitchFamily="34" charset="-128"/>
        <a:cs typeface="+mn-cs"/>
      </a:defRPr>
    </a:lvl5pPr>
    <a:lvl6pPr marL="2007206" algn="l" defTabSz="401441" rtl="0" eaLnBrk="1" latinLnBrk="0" hangingPunct="1">
      <a:defRPr sz="1054" kern="1200">
        <a:solidFill>
          <a:schemeClr val="tx1"/>
        </a:solidFill>
        <a:latin typeface="+mn-lt"/>
        <a:ea typeface="+mn-ea"/>
        <a:cs typeface="+mn-cs"/>
      </a:defRPr>
    </a:lvl6pPr>
    <a:lvl7pPr marL="2408646" algn="l" defTabSz="401441" rtl="0" eaLnBrk="1" latinLnBrk="0" hangingPunct="1">
      <a:defRPr sz="1054" kern="1200">
        <a:solidFill>
          <a:schemeClr val="tx1"/>
        </a:solidFill>
        <a:latin typeface="+mn-lt"/>
        <a:ea typeface="+mn-ea"/>
        <a:cs typeface="+mn-cs"/>
      </a:defRPr>
    </a:lvl7pPr>
    <a:lvl8pPr marL="2810087" algn="l" defTabSz="401441" rtl="0" eaLnBrk="1" latinLnBrk="0" hangingPunct="1">
      <a:defRPr sz="1054" kern="1200">
        <a:solidFill>
          <a:schemeClr val="tx1"/>
        </a:solidFill>
        <a:latin typeface="+mn-lt"/>
        <a:ea typeface="+mn-ea"/>
        <a:cs typeface="+mn-cs"/>
      </a:defRPr>
    </a:lvl8pPr>
    <a:lvl9pPr marL="3211528" algn="l" defTabSz="401441" rtl="0" eaLnBrk="1" latinLnBrk="0" hangingPunct="1">
      <a:defRPr sz="10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2195513" y="766763"/>
            <a:ext cx="271303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000" dirty="0">
                <a:solidFill>
                  <a:srgbClr val="000000"/>
                </a:solidFill>
              </a:rPr>
              <a:t>Copyright Colin </a:t>
            </a:r>
            <a:r>
              <a:rPr lang="en-US" altLang="en-US" sz="2000" dirty="0" err="1">
                <a:solidFill>
                  <a:srgbClr val="000000"/>
                </a:solidFill>
              </a:rPr>
              <a:t>Purrington</a:t>
            </a:r>
            <a:r>
              <a:rPr lang="en-US" altLang="en-US" sz="2000" dirty="0">
                <a:solidFill>
                  <a:srgbClr val="000000"/>
                </a:solidFill>
              </a:rPr>
              <a:t> (http://colinpurrington.com/tips/academic/posterdesign).</a:t>
            </a:r>
          </a:p>
          <a:p>
            <a:pPr eaLnBrk="1" hangingPunct="1">
              <a:spcBef>
                <a:spcPct val="0"/>
              </a:spcBef>
            </a:pPr>
            <a:endParaRPr lang="en-US" altLang="en-US" sz="2000" dirty="0">
              <a:solidFill>
                <a:srgbClr val="FF0000"/>
              </a:solidFill>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Helvetica" panose="020B0604020202020204" pitchFamily="34" charset="0"/>
                <a:ea typeface="MS PGothic" pitchFamily="34" charset="-128"/>
              </a:defRPr>
            </a:lvl1pPr>
            <a:lvl2pPr marL="742828" indent="-285703">
              <a:defRPr sz="1900">
                <a:solidFill>
                  <a:schemeClr val="tx1"/>
                </a:solidFill>
                <a:latin typeface="Helvetica" panose="020B0604020202020204" pitchFamily="34" charset="0"/>
                <a:ea typeface="MS PGothic" pitchFamily="34" charset="-128"/>
              </a:defRPr>
            </a:lvl2pPr>
            <a:lvl3pPr marL="1142812" indent="-228562">
              <a:defRPr sz="1900">
                <a:solidFill>
                  <a:schemeClr val="tx1"/>
                </a:solidFill>
                <a:latin typeface="Helvetica" panose="020B0604020202020204" pitchFamily="34" charset="0"/>
                <a:ea typeface="MS PGothic" pitchFamily="34" charset="-128"/>
              </a:defRPr>
            </a:lvl3pPr>
            <a:lvl4pPr marL="1599937" indent="-228562">
              <a:defRPr sz="1900">
                <a:solidFill>
                  <a:schemeClr val="tx1"/>
                </a:solidFill>
                <a:latin typeface="Helvetica" panose="020B0604020202020204" pitchFamily="34" charset="0"/>
                <a:ea typeface="MS PGothic" pitchFamily="34" charset="-128"/>
              </a:defRPr>
            </a:lvl4pPr>
            <a:lvl5pPr marL="2057062" indent="-228562">
              <a:defRPr sz="1900">
                <a:solidFill>
                  <a:schemeClr val="tx1"/>
                </a:solidFill>
                <a:latin typeface="Helvetica" panose="020B0604020202020204" pitchFamily="34" charset="0"/>
                <a:ea typeface="MS PGothic" pitchFamily="34" charset="-128"/>
              </a:defRPr>
            </a:lvl5pPr>
            <a:lvl6pPr marL="2514187" indent="-228562" eaLnBrk="0" fontAlgn="base" hangingPunct="0">
              <a:spcBef>
                <a:spcPct val="0"/>
              </a:spcBef>
              <a:spcAft>
                <a:spcPct val="0"/>
              </a:spcAft>
              <a:defRPr sz="1900">
                <a:solidFill>
                  <a:schemeClr val="tx1"/>
                </a:solidFill>
                <a:latin typeface="Helvetica" panose="020B0604020202020204" pitchFamily="34" charset="0"/>
                <a:ea typeface="MS PGothic" pitchFamily="34" charset="-128"/>
              </a:defRPr>
            </a:lvl6pPr>
            <a:lvl7pPr marL="2971311" indent="-228562" eaLnBrk="0" fontAlgn="base" hangingPunct="0">
              <a:spcBef>
                <a:spcPct val="0"/>
              </a:spcBef>
              <a:spcAft>
                <a:spcPct val="0"/>
              </a:spcAft>
              <a:defRPr sz="1900">
                <a:solidFill>
                  <a:schemeClr val="tx1"/>
                </a:solidFill>
                <a:latin typeface="Helvetica" panose="020B0604020202020204" pitchFamily="34" charset="0"/>
                <a:ea typeface="MS PGothic" pitchFamily="34" charset="-128"/>
              </a:defRPr>
            </a:lvl7pPr>
            <a:lvl8pPr marL="3428435" indent="-228562" eaLnBrk="0" fontAlgn="base" hangingPunct="0">
              <a:spcBef>
                <a:spcPct val="0"/>
              </a:spcBef>
              <a:spcAft>
                <a:spcPct val="0"/>
              </a:spcAft>
              <a:defRPr sz="1900">
                <a:solidFill>
                  <a:schemeClr val="tx1"/>
                </a:solidFill>
                <a:latin typeface="Helvetica" panose="020B0604020202020204" pitchFamily="34" charset="0"/>
                <a:ea typeface="MS PGothic" pitchFamily="34" charset="-128"/>
              </a:defRPr>
            </a:lvl8pPr>
            <a:lvl9pPr marL="3885561" indent="-228562" eaLnBrk="0" fontAlgn="base" hangingPunct="0">
              <a:spcBef>
                <a:spcPct val="0"/>
              </a:spcBef>
              <a:spcAft>
                <a:spcPct val="0"/>
              </a:spcAft>
              <a:defRPr sz="1900">
                <a:solidFill>
                  <a:schemeClr val="tx1"/>
                </a:solidFill>
                <a:latin typeface="Helvetica" panose="020B0604020202020204" pitchFamily="34" charset="0"/>
                <a:ea typeface="MS PGothic" pitchFamily="34" charset="-128"/>
              </a:defRPr>
            </a:lvl9pPr>
          </a:lstStyle>
          <a:p>
            <a:fld id="{3A9356D0-3D1C-49F7-AF76-F885C63A6BC4}" type="slidenum">
              <a:rPr lang="en-US" altLang="en-US" sz="200">
                <a:latin typeface="Arial" panose="020B0604020202020204" pitchFamily="34" charset="0"/>
              </a:rPr>
              <a:pPr/>
              <a:t>1</a:t>
            </a:fld>
            <a:endParaRPr lang="en-US" altLang="en-US" sz="200">
              <a:latin typeface="Arial" panose="020B0604020202020204" pitchFamily="34" charset="0"/>
            </a:endParaRPr>
          </a:p>
        </p:txBody>
      </p:sp>
    </p:spTree>
    <p:extLst>
      <p:ext uri="{BB962C8B-B14F-4D97-AF65-F5344CB8AC3E}">
        <p14:creationId xmlns:p14="http://schemas.microsoft.com/office/powerpoint/2010/main" val="3445026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456" y="13297738"/>
            <a:ext cx="25734306" cy="9173415"/>
          </a:xfrm>
        </p:spPr>
        <p:txBody>
          <a:bodyPr/>
          <a:lstStyle/>
          <a:p>
            <a:r>
              <a:rPr lang="en-US"/>
              <a:t>Click to edit Master title style</a:t>
            </a:r>
          </a:p>
        </p:txBody>
      </p:sp>
      <p:sp>
        <p:nvSpPr>
          <p:cNvPr id="3" name="Subtitle 2"/>
          <p:cNvSpPr>
            <a:spLocks noGrp="1"/>
          </p:cNvSpPr>
          <p:nvPr>
            <p:ph type="subTitle" idx="1"/>
          </p:nvPr>
        </p:nvSpPr>
        <p:spPr>
          <a:xfrm>
            <a:off x="4540907" y="24254663"/>
            <a:ext cx="21193400" cy="10940391"/>
          </a:xfrm>
        </p:spPr>
        <p:txBody>
          <a:bodyPr/>
          <a:lstStyle>
            <a:lvl1pPr marL="0" indent="0" algn="ctr">
              <a:buNone/>
              <a:defRPr/>
            </a:lvl1pPr>
            <a:lvl2pPr marL="269859" indent="0" algn="ctr">
              <a:buNone/>
              <a:defRPr/>
            </a:lvl2pPr>
            <a:lvl3pPr marL="539720" indent="0" algn="ctr">
              <a:buNone/>
              <a:defRPr/>
            </a:lvl3pPr>
            <a:lvl4pPr marL="809579" indent="0" algn="ctr">
              <a:buNone/>
              <a:defRPr/>
            </a:lvl4pPr>
            <a:lvl5pPr marL="1079441" indent="0" algn="ctr">
              <a:buNone/>
              <a:defRPr/>
            </a:lvl5pPr>
            <a:lvl6pPr marL="1349298" indent="0" algn="ctr">
              <a:buNone/>
              <a:defRPr/>
            </a:lvl6pPr>
            <a:lvl7pPr marL="1619156" indent="0" algn="ctr">
              <a:buNone/>
              <a:defRPr/>
            </a:lvl7pPr>
            <a:lvl8pPr marL="1889016" indent="0" algn="ctr">
              <a:buNone/>
              <a:defRPr/>
            </a:lvl8pPr>
            <a:lvl9pPr marL="2158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1CC10C-4A62-4B79-9A46-8EF80CF0646E}" type="slidenum">
              <a:rPr lang="en-US" altLang="en-US"/>
              <a:pPr>
                <a:defRPr/>
              </a:pPr>
              <a:t>‹#›</a:t>
            </a:fld>
            <a:endParaRPr lang="en-US" altLang="en-US"/>
          </a:p>
        </p:txBody>
      </p:sp>
    </p:spTree>
    <p:extLst>
      <p:ext uri="{BB962C8B-B14F-4D97-AF65-F5344CB8AC3E}">
        <p14:creationId xmlns:p14="http://schemas.microsoft.com/office/powerpoint/2010/main" val="343499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55B753-DA1F-4205-B105-E9945AF3ACD0}" type="slidenum">
              <a:rPr lang="en-US" altLang="en-US"/>
              <a:pPr>
                <a:defRPr/>
              </a:pPr>
              <a:t>‹#›</a:t>
            </a:fld>
            <a:endParaRPr lang="en-US" altLang="en-US"/>
          </a:p>
        </p:txBody>
      </p:sp>
    </p:spTree>
    <p:extLst>
      <p:ext uri="{BB962C8B-B14F-4D97-AF65-F5344CB8AC3E}">
        <p14:creationId xmlns:p14="http://schemas.microsoft.com/office/powerpoint/2010/main" val="303295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71669" y="3804367"/>
            <a:ext cx="6433107" cy="342434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70456" y="3804367"/>
            <a:ext cx="19211094" cy="342434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DB8DFC-DFAE-4592-9630-9848F035B947}" type="slidenum">
              <a:rPr lang="en-US" altLang="en-US"/>
              <a:pPr>
                <a:defRPr/>
              </a:pPr>
              <a:t>‹#›</a:t>
            </a:fld>
            <a:endParaRPr lang="en-US" altLang="en-US"/>
          </a:p>
        </p:txBody>
      </p:sp>
    </p:spTree>
    <p:extLst>
      <p:ext uri="{BB962C8B-B14F-4D97-AF65-F5344CB8AC3E}">
        <p14:creationId xmlns:p14="http://schemas.microsoft.com/office/powerpoint/2010/main" val="33658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90E14C-0D55-420C-AB66-BC66EF84B2E6}" type="slidenum">
              <a:rPr lang="en-US" altLang="en-US"/>
              <a:pPr>
                <a:defRPr/>
              </a:pPr>
              <a:t>‹#›</a:t>
            </a:fld>
            <a:endParaRPr lang="en-US" altLang="en-US"/>
          </a:p>
        </p:txBody>
      </p:sp>
    </p:spTree>
    <p:extLst>
      <p:ext uri="{BB962C8B-B14F-4D97-AF65-F5344CB8AC3E}">
        <p14:creationId xmlns:p14="http://schemas.microsoft.com/office/powerpoint/2010/main" val="35830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05796"/>
            <a:ext cx="25734306" cy="8500478"/>
          </a:xfrm>
        </p:spPr>
        <p:txBody>
          <a:bodyPr anchor="t"/>
          <a:lstStyle>
            <a:lvl1pPr algn="l">
              <a:defRPr sz="2361" b="1" cap="all"/>
            </a:lvl1pPr>
          </a:lstStyle>
          <a:p>
            <a:r>
              <a:rPr lang="en-US"/>
              <a:t>Click to edit Master title style</a:t>
            </a:r>
          </a:p>
        </p:txBody>
      </p:sp>
      <p:sp>
        <p:nvSpPr>
          <p:cNvPr id="3" name="Text Placeholder 2"/>
          <p:cNvSpPr>
            <a:spLocks noGrp="1"/>
          </p:cNvSpPr>
          <p:nvPr>
            <p:ph type="body" idx="1"/>
          </p:nvPr>
        </p:nvSpPr>
        <p:spPr>
          <a:xfrm>
            <a:off x="2391533" y="18142476"/>
            <a:ext cx="25734306" cy="9363323"/>
          </a:xfrm>
        </p:spPr>
        <p:txBody>
          <a:bodyPr anchor="b"/>
          <a:lstStyle>
            <a:lvl1pPr marL="0" indent="0">
              <a:buNone/>
              <a:defRPr sz="1181"/>
            </a:lvl1pPr>
            <a:lvl2pPr marL="269859" indent="0">
              <a:buNone/>
              <a:defRPr sz="1063"/>
            </a:lvl2pPr>
            <a:lvl3pPr marL="539720" indent="0">
              <a:buNone/>
              <a:defRPr sz="944"/>
            </a:lvl3pPr>
            <a:lvl4pPr marL="809579" indent="0">
              <a:buNone/>
              <a:defRPr sz="827"/>
            </a:lvl4pPr>
            <a:lvl5pPr marL="1079441" indent="0">
              <a:buNone/>
              <a:defRPr sz="827"/>
            </a:lvl5pPr>
            <a:lvl6pPr marL="1349298" indent="0">
              <a:buNone/>
              <a:defRPr sz="827"/>
            </a:lvl6pPr>
            <a:lvl7pPr marL="1619156" indent="0">
              <a:buNone/>
              <a:defRPr sz="827"/>
            </a:lvl7pPr>
            <a:lvl8pPr marL="1889016" indent="0">
              <a:buNone/>
              <a:defRPr sz="827"/>
            </a:lvl8pPr>
            <a:lvl9pPr marL="2158878" indent="0">
              <a:buNone/>
              <a:defRPr sz="82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AB807A-422F-4E86-80AF-453D8C4C60CC}" type="slidenum">
              <a:rPr lang="en-US" altLang="en-US"/>
              <a:pPr>
                <a:defRPr/>
              </a:pPr>
              <a:t>‹#›</a:t>
            </a:fld>
            <a:endParaRPr lang="en-US" altLang="en-US"/>
          </a:p>
        </p:txBody>
      </p:sp>
    </p:spTree>
    <p:extLst>
      <p:ext uri="{BB962C8B-B14F-4D97-AF65-F5344CB8AC3E}">
        <p14:creationId xmlns:p14="http://schemas.microsoft.com/office/powerpoint/2010/main" val="278622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70454" y="12366774"/>
            <a:ext cx="12822100" cy="25681018"/>
          </a:xfrm>
        </p:spPr>
        <p:txBody>
          <a:bodyPr/>
          <a:lstStyle>
            <a:lvl1pPr>
              <a:defRPr sz="1653"/>
            </a:lvl1pPr>
            <a:lvl2pPr>
              <a:defRPr sz="1417"/>
            </a:lvl2pPr>
            <a:lvl3pPr>
              <a:defRPr sz="1181"/>
            </a:lvl3pPr>
            <a:lvl4pPr>
              <a:defRPr sz="1063"/>
            </a:lvl4pPr>
            <a:lvl5pPr>
              <a:defRPr sz="1063"/>
            </a:lvl5pPr>
            <a:lvl6pPr>
              <a:defRPr sz="1063"/>
            </a:lvl6pPr>
            <a:lvl7pPr>
              <a:defRPr sz="1063"/>
            </a:lvl7pPr>
            <a:lvl8pPr>
              <a:defRPr sz="1063"/>
            </a:lvl8pPr>
            <a:lvl9pPr>
              <a:defRPr sz="10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182660" y="12366774"/>
            <a:ext cx="12822100" cy="25681018"/>
          </a:xfrm>
        </p:spPr>
        <p:txBody>
          <a:bodyPr/>
          <a:lstStyle>
            <a:lvl1pPr>
              <a:defRPr sz="1653"/>
            </a:lvl1pPr>
            <a:lvl2pPr>
              <a:defRPr sz="1417"/>
            </a:lvl2pPr>
            <a:lvl3pPr>
              <a:defRPr sz="1181"/>
            </a:lvl3pPr>
            <a:lvl4pPr>
              <a:defRPr sz="1063"/>
            </a:lvl4pPr>
            <a:lvl5pPr>
              <a:defRPr sz="1063"/>
            </a:lvl5pPr>
            <a:lvl6pPr>
              <a:defRPr sz="1063"/>
            </a:lvl6pPr>
            <a:lvl7pPr>
              <a:defRPr sz="1063"/>
            </a:lvl7pPr>
            <a:lvl8pPr>
              <a:defRPr sz="1063"/>
            </a:lvl8pPr>
            <a:lvl9pPr>
              <a:defRPr sz="10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75EB97-1CAD-4EBD-8534-2BB72BFED9FB}" type="slidenum">
              <a:rPr lang="en-US" altLang="en-US"/>
              <a:pPr>
                <a:defRPr/>
              </a:pPr>
              <a:t>‹#›</a:t>
            </a:fld>
            <a:endParaRPr lang="en-US" altLang="en-US"/>
          </a:p>
        </p:txBody>
      </p:sp>
    </p:spTree>
    <p:extLst>
      <p:ext uri="{BB962C8B-B14F-4D97-AF65-F5344CB8AC3E}">
        <p14:creationId xmlns:p14="http://schemas.microsoft.com/office/powerpoint/2010/main" val="175816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52" y="1713305"/>
            <a:ext cx="27247316" cy="71339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963" y="9582132"/>
            <a:ext cx="13376809" cy="3992212"/>
          </a:xfrm>
        </p:spPr>
        <p:txBody>
          <a:bodyPr anchor="b"/>
          <a:lstStyle>
            <a:lvl1pPr marL="0" indent="0">
              <a:buNone/>
              <a:defRPr sz="1417" b="1"/>
            </a:lvl1pPr>
            <a:lvl2pPr marL="269859" indent="0">
              <a:buNone/>
              <a:defRPr sz="1181" b="1"/>
            </a:lvl2pPr>
            <a:lvl3pPr marL="539720" indent="0">
              <a:buNone/>
              <a:defRPr sz="1063" b="1"/>
            </a:lvl3pPr>
            <a:lvl4pPr marL="809579" indent="0">
              <a:buNone/>
              <a:defRPr sz="944" b="1"/>
            </a:lvl4pPr>
            <a:lvl5pPr marL="1079441" indent="0">
              <a:buNone/>
              <a:defRPr sz="944" b="1"/>
            </a:lvl5pPr>
            <a:lvl6pPr marL="1349298" indent="0">
              <a:buNone/>
              <a:defRPr sz="944" b="1"/>
            </a:lvl6pPr>
            <a:lvl7pPr marL="1619156" indent="0">
              <a:buNone/>
              <a:defRPr sz="944" b="1"/>
            </a:lvl7pPr>
            <a:lvl8pPr marL="1889016" indent="0">
              <a:buNone/>
              <a:defRPr sz="944" b="1"/>
            </a:lvl8pPr>
            <a:lvl9pPr marL="2158878" indent="0">
              <a:buNone/>
              <a:defRPr sz="944" b="1"/>
            </a:lvl9pPr>
          </a:lstStyle>
          <a:p>
            <a:pPr lvl="0"/>
            <a:r>
              <a:rPr lang="en-US"/>
              <a:t>Click to edit Master text styles</a:t>
            </a:r>
          </a:p>
        </p:txBody>
      </p:sp>
      <p:sp>
        <p:nvSpPr>
          <p:cNvPr id="4" name="Content Placeholder 3"/>
          <p:cNvSpPr>
            <a:spLocks noGrp="1"/>
          </p:cNvSpPr>
          <p:nvPr>
            <p:ph sz="half" idx="2"/>
          </p:nvPr>
        </p:nvSpPr>
        <p:spPr>
          <a:xfrm>
            <a:off x="1513963" y="13574344"/>
            <a:ext cx="13376809" cy="24661293"/>
          </a:xfrm>
        </p:spPr>
        <p:txBody>
          <a:bodyPr/>
          <a:lstStyle>
            <a:lvl1pPr>
              <a:defRPr sz="1417"/>
            </a:lvl1pPr>
            <a:lvl2pPr>
              <a:defRPr sz="1181"/>
            </a:lvl2pPr>
            <a:lvl3pPr>
              <a:defRPr sz="1063"/>
            </a:lvl3pPr>
            <a:lvl4pPr>
              <a:defRPr sz="944"/>
            </a:lvl4pPr>
            <a:lvl5pPr>
              <a:defRPr sz="944"/>
            </a:lvl5pPr>
            <a:lvl6pPr>
              <a:defRPr sz="944"/>
            </a:lvl6pPr>
            <a:lvl7pPr>
              <a:defRPr sz="944"/>
            </a:lvl7pPr>
            <a:lvl8pPr>
              <a:defRPr sz="944"/>
            </a:lvl8pPr>
            <a:lvl9pPr>
              <a:defRPr sz="9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9762" y="9582132"/>
            <a:ext cx="13381502" cy="3992212"/>
          </a:xfrm>
        </p:spPr>
        <p:txBody>
          <a:bodyPr anchor="b"/>
          <a:lstStyle>
            <a:lvl1pPr marL="0" indent="0">
              <a:buNone/>
              <a:defRPr sz="1417" b="1"/>
            </a:lvl1pPr>
            <a:lvl2pPr marL="269859" indent="0">
              <a:buNone/>
              <a:defRPr sz="1181" b="1"/>
            </a:lvl2pPr>
            <a:lvl3pPr marL="539720" indent="0">
              <a:buNone/>
              <a:defRPr sz="1063" b="1"/>
            </a:lvl3pPr>
            <a:lvl4pPr marL="809579" indent="0">
              <a:buNone/>
              <a:defRPr sz="944" b="1"/>
            </a:lvl4pPr>
            <a:lvl5pPr marL="1079441" indent="0">
              <a:buNone/>
              <a:defRPr sz="944" b="1"/>
            </a:lvl5pPr>
            <a:lvl6pPr marL="1349298" indent="0">
              <a:buNone/>
              <a:defRPr sz="944" b="1"/>
            </a:lvl6pPr>
            <a:lvl7pPr marL="1619156" indent="0">
              <a:buNone/>
              <a:defRPr sz="944" b="1"/>
            </a:lvl7pPr>
            <a:lvl8pPr marL="1889016" indent="0">
              <a:buNone/>
              <a:defRPr sz="944" b="1"/>
            </a:lvl8pPr>
            <a:lvl9pPr marL="2158878" indent="0">
              <a:buNone/>
              <a:defRPr sz="944" b="1"/>
            </a:lvl9pPr>
          </a:lstStyle>
          <a:p>
            <a:pPr lvl="0"/>
            <a:r>
              <a:rPr lang="en-US"/>
              <a:t>Click to edit Master text styles</a:t>
            </a:r>
          </a:p>
        </p:txBody>
      </p:sp>
      <p:sp>
        <p:nvSpPr>
          <p:cNvPr id="6" name="Content Placeholder 5"/>
          <p:cNvSpPr>
            <a:spLocks noGrp="1"/>
          </p:cNvSpPr>
          <p:nvPr>
            <p:ph sz="quarter" idx="4"/>
          </p:nvPr>
        </p:nvSpPr>
        <p:spPr>
          <a:xfrm>
            <a:off x="15379762" y="13574344"/>
            <a:ext cx="13381502" cy="24661293"/>
          </a:xfrm>
        </p:spPr>
        <p:txBody>
          <a:bodyPr/>
          <a:lstStyle>
            <a:lvl1pPr>
              <a:defRPr sz="1417"/>
            </a:lvl1pPr>
            <a:lvl2pPr>
              <a:defRPr sz="1181"/>
            </a:lvl2pPr>
            <a:lvl3pPr>
              <a:defRPr sz="1063"/>
            </a:lvl3pPr>
            <a:lvl4pPr>
              <a:defRPr sz="944"/>
            </a:lvl4pPr>
            <a:lvl5pPr>
              <a:defRPr sz="944"/>
            </a:lvl5pPr>
            <a:lvl6pPr>
              <a:defRPr sz="944"/>
            </a:lvl6pPr>
            <a:lvl7pPr>
              <a:defRPr sz="944"/>
            </a:lvl7pPr>
            <a:lvl8pPr>
              <a:defRPr sz="944"/>
            </a:lvl8pPr>
            <a:lvl9pPr>
              <a:defRPr sz="9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6160426-CE67-4EF6-A986-54CA09F5A194}" type="slidenum">
              <a:rPr lang="en-US" altLang="en-US"/>
              <a:pPr>
                <a:defRPr/>
              </a:pPr>
              <a:t>‹#›</a:t>
            </a:fld>
            <a:endParaRPr lang="en-US" altLang="en-US"/>
          </a:p>
        </p:txBody>
      </p:sp>
    </p:spTree>
    <p:extLst>
      <p:ext uri="{BB962C8B-B14F-4D97-AF65-F5344CB8AC3E}">
        <p14:creationId xmlns:p14="http://schemas.microsoft.com/office/powerpoint/2010/main" val="8735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464A33-7EBC-46C4-9CB9-5968FFD62CD0}" type="slidenum">
              <a:rPr lang="en-US" altLang="en-US"/>
              <a:pPr>
                <a:defRPr/>
              </a:pPr>
              <a:t>‹#›</a:t>
            </a:fld>
            <a:endParaRPr lang="en-US" altLang="en-US"/>
          </a:p>
        </p:txBody>
      </p:sp>
    </p:spTree>
    <p:extLst>
      <p:ext uri="{BB962C8B-B14F-4D97-AF65-F5344CB8AC3E}">
        <p14:creationId xmlns:p14="http://schemas.microsoft.com/office/powerpoint/2010/main" val="391108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8D3C43-A07E-4DE0-A0F1-24EE9CB5DEF1}" type="slidenum">
              <a:rPr lang="en-US" altLang="en-US"/>
              <a:pPr>
                <a:defRPr/>
              </a:pPr>
              <a:t>‹#›</a:t>
            </a:fld>
            <a:endParaRPr lang="en-US" altLang="en-US"/>
          </a:p>
        </p:txBody>
      </p:sp>
    </p:spTree>
    <p:extLst>
      <p:ext uri="{BB962C8B-B14F-4D97-AF65-F5344CB8AC3E}">
        <p14:creationId xmlns:p14="http://schemas.microsoft.com/office/powerpoint/2010/main" val="352642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50" y="1705053"/>
            <a:ext cx="9960335" cy="7251622"/>
          </a:xfrm>
        </p:spPr>
        <p:txBody>
          <a:bodyPr anchor="b"/>
          <a:lstStyle>
            <a:lvl1pPr algn="l">
              <a:defRPr sz="1181" b="1"/>
            </a:lvl1pPr>
          </a:lstStyle>
          <a:p>
            <a:r>
              <a:rPr lang="en-US"/>
              <a:t>Click to edit Master title style</a:t>
            </a:r>
          </a:p>
        </p:txBody>
      </p:sp>
      <p:sp>
        <p:nvSpPr>
          <p:cNvPr id="3" name="Content Placeholder 2"/>
          <p:cNvSpPr>
            <a:spLocks noGrp="1"/>
          </p:cNvSpPr>
          <p:nvPr>
            <p:ph idx="1"/>
          </p:nvPr>
        </p:nvSpPr>
        <p:spPr>
          <a:xfrm>
            <a:off x="11836581" y="1705071"/>
            <a:ext cx="16924685" cy="36530584"/>
          </a:xfrm>
        </p:spPr>
        <p:txBody>
          <a:bodyPr/>
          <a:lstStyle>
            <a:lvl1pPr>
              <a:defRPr sz="1889"/>
            </a:lvl1pPr>
            <a:lvl2pPr>
              <a:defRPr sz="1653"/>
            </a:lvl2pPr>
            <a:lvl3pPr>
              <a:defRPr sz="1417"/>
            </a:lvl3pPr>
            <a:lvl4pPr>
              <a:defRPr sz="1181"/>
            </a:lvl4pPr>
            <a:lvl5pPr>
              <a:defRPr sz="1181"/>
            </a:lvl5pPr>
            <a:lvl6pPr>
              <a:defRPr sz="1181"/>
            </a:lvl6pPr>
            <a:lvl7pPr>
              <a:defRPr sz="1181"/>
            </a:lvl7pPr>
            <a:lvl8pPr>
              <a:defRPr sz="1181"/>
            </a:lvl8pPr>
            <a:lvl9pPr>
              <a:defRPr sz="1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950" y="8956673"/>
            <a:ext cx="9960335" cy="29278962"/>
          </a:xfrm>
        </p:spPr>
        <p:txBody>
          <a:bodyPr/>
          <a:lstStyle>
            <a:lvl1pPr marL="0" indent="0">
              <a:buNone/>
              <a:defRPr sz="827"/>
            </a:lvl1pPr>
            <a:lvl2pPr marL="269859" indent="0">
              <a:buNone/>
              <a:defRPr sz="708"/>
            </a:lvl2pPr>
            <a:lvl3pPr marL="539720" indent="0">
              <a:buNone/>
              <a:defRPr sz="590"/>
            </a:lvl3pPr>
            <a:lvl4pPr marL="809579" indent="0">
              <a:buNone/>
              <a:defRPr sz="532"/>
            </a:lvl4pPr>
            <a:lvl5pPr marL="1079441" indent="0">
              <a:buNone/>
              <a:defRPr sz="532"/>
            </a:lvl5pPr>
            <a:lvl6pPr marL="1349298" indent="0">
              <a:buNone/>
              <a:defRPr sz="532"/>
            </a:lvl6pPr>
            <a:lvl7pPr marL="1619156" indent="0">
              <a:buNone/>
              <a:defRPr sz="532"/>
            </a:lvl7pPr>
            <a:lvl8pPr marL="1889016" indent="0">
              <a:buNone/>
              <a:defRPr sz="532"/>
            </a:lvl8pPr>
            <a:lvl9pPr marL="2158878" indent="0">
              <a:buNone/>
              <a:defRPr sz="53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50B64B-B269-4135-AD1E-0FABCD9103F1}" type="slidenum">
              <a:rPr lang="en-US" altLang="en-US"/>
              <a:pPr>
                <a:defRPr/>
              </a:pPr>
              <a:t>‹#›</a:t>
            </a:fld>
            <a:endParaRPr lang="en-US" altLang="en-US"/>
          </a:p>
        </p:txBody>
      </p:sp>
    </p:spTree>
    <p:extLst>
      <p:ext uri="{BB962C8B-B14F-4D97-AF65-F5344CB8AC3E}">
        <p14:creationId xmlns:p14="http://schemas.microsoft.com/office/powerpoint/2010/main" val="4715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778" y="29962244"/>
            <a:ext cx="18165503" cy="3538080"/>
          </a:xfrm>
        </p:spPr>
        <p:txBody>
          <a:bodyPr anchor="b"/>
          <a:lstStyle>
            <a:lvl1pPr algn="l">
              <a:defRPr sz="1181" b="1"/>
            </a:lvl1pPr>
          </a:lstStyle>
          <a:p>
            <a:r>
              <a:rPr lang="en-US"/>
              <a:t>Click to edit Master title style</a:t>
            </a:r>
          </a:p>
        </p:txBody>
      </p:sp>
      <p:sp>
        <p:nvSpPr>
          <p:cNvPr id="3" name="Picture Placeholder 2"/>
          <p:cNvSpPr>
            <a:spLocks noGrp="1"/>
          </p:cNvSpPr>
          <p:nvPr>
            <p:ph type="pic" idx="1"/>
          </p:nvPr>
        </p:nvSpPr>
        <p:spPr>
          <a:xfrm>
            <a:off x="5933778" y="3825011"/>
            <a:ext cx="18165503" cy="25681018"/>
          </a:xfrm>
        </p:spPr>
        <p:txBody>
          <a:bodyPr/>
          <a:lstStyle>
            <a:lvl1pPr marL="0" indent="0">
              <a:buNone/>
              <a:defRPr sz="1889"/>
            </a:lvl1pPr>
            <a:lvl2pPr marL="269859" indent="0">
              <a:buNone/>
              <a:defRPr sz="1653"/>
            </a:lvl2pPr>
            <a:lvl3pPr marL="539720" indent="0">
              <a:buNone/>
              <a:defRPr sz="1417"/>
            </a:lvl3pPr>
            <a:lvl4pPr marL="809579" indent="0">
              <a:buNone/>
              <a:defRPr sz="1181"/>
            </a:lvl4pPr>
            <a:lvl5pPr marL="1079441" indent="0">
              <a:buNone/>
              <a:defRPr sz="1181"/>
            </a:lvl5pPr>
            <a:lvl6pPr marL="1349298" indent="0">
              <a:buNone/>
              <a:defRPr sz="1181"/>
            </a:lvl6pPr>
            <a:lvl7pPr marL="1619156" indent="0">
              <a:buNone/>
              <a:defRPr sz="1181"/>
            </a:lvl7pPr>
            <a:lvl8pPr marL="1889016" indent="0">
              <a:buNone/>
              <a:defRPr sz="1181"/>
            </a:lvl8pPr>
            <a:lvl9pPr marL="2158878" indent="0">
              <a:buNone/>
              <a:defRPr sz="1181"/>
            </a:lvl9pPr>
          </a:lstStyle>
          <a:p>
            <a:pPr lvl="0"/>
            <a:endParaRPr lang="en-US" noProof="0"/>
          </a:p>
        </p:txBody>
      </p:sp>
      <p:sp>
        <p:nvSpPr>
          <p:cNvPr id="4" name="Text Placeholder 3"/>
          <p:cNvSpPr>
            <a:spLocks noGrp="1"/>
          </p:cNvSpPr>
          <p:nvPr>
            <p:ph type="body" sz="half" idx="2"/>
          </p:nvPr>
        </p:nvSpPr>
        <p:spPr>
          <a:xfrm>
            <a:off x="5933778" y="33500304"/>
            <a:ext cx="18165503" cy="5022258"/>
          </a:xfrm>
        </p:spPr>
        <p:txBody>
          <a:bodyPr/>
          <a:lstStyle>
            <a:lvl1pPr marL="0" indent="0">
              <a:buNone/>
              <a:defRPr sz="827"/>
            </a:lvl1pPr>
            <a:lvl2pPr marL="269859" indent="0">
              <a:buNone/>
              <a:defRPr sz="708"/>
            </a:lvl2pPr>
            <a:lvl3pPr marL="539720" indent="0">
              <a:buNone/>
              <a:defRPr sz="590"/>
            </a:lvl3pPr>
            <a:lvl4pPr marL="809579" indent="0">
              <a:buNone/>
              <a:defRPr sz="532"/>
            </a:lvl4pPr>
            <a:lvl5pPr marL="1079441" indent="0">
              <a:buNone/>
              <a:defRPr sz="532"/>
            </a:lvl5pPr>
            <a:lvl6pPr marL="1349298" indent="0">
              <a:buNone/>
              <a:defRPr sz="532"/>
            </a:lvl6pPr>
            <a:lvl7pPr marL="1619156" indent="0">
              <a:buNone/>
              <a:defRPr sz="532"/>
            </a:lvl7pPr>
            <a:lvl8pPr marL="1889016" indent="0">
              <a:buNone/>
              <a:defRPr sz="532"/>
            </a:lvl8pPr>
            <a:lvl9pPr marL="2158878" indent="0">
              <a:buNone/>
              <a:defRPr sz="53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7C77A3-5A16-4794-B558-D6B4E47079AD}" type="slidenum">
              <a:rPr lang="en-US" altLang="en-US"/>
              <a:pPr>
                <a:defRPr/>
              </a:pPr>
              <a:t>‹#›</a:t>
            </a:fld>
            <a:endParaRPr lang="en-US" altLang="en-US"/>
          </a:p>
        </p:txBody>
      </p:sp>
    </p:spTree>
    <p:extLst>
      <p:ext uri="{BB962C8B-B14F-4D97-AF65-F5344CB8AC3E}">
        <p14:creationId xmlns:p14="http://schemas.microsoft.com/office/powerpoint/2010/main" val="398810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27" y="3803721"/>
            <a:ext cx="25734963" cy="713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270127" y="12367652"/>
            <a:ext cx="25734963" cy="2567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270124" y="39000044"/>
            <a:ext cx="6307138" cy="285358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eaLnBrk="1" hangingPunct="1">
              <a:defRPr sz="3660">
                <a:latin typeface="Arial" panose="020B0604020202020204" pitchFamily="34" charset="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10344165" y="39000044"/>
            <a:ext cx="9586913" cy="285358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eaLnBrk="1" hangingPunct="1">
              <a:defRPr sz="3660">
                <a:latin typeface="Arial" panose="020B0604020202020204" pitchFamily="34" charset="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21697951" y="39000044"/>
            <a:ext cx="6307138" cy="285358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eaLnBrk="1" hangingPunct="1">
              <a:defRPr sz="3595" smtClean="0">
                <a:latin typeface="Arial" panose="020B0604020202020204" pitchFamily="34" charset="0"/>
              </a:defRPr>
            </a:lvl1pPr>
          </a:lstStyle>
          <a:p>
            <a:pPr>
              <a:defRPr/>
            </a:pPr>
            <a:fld id="{4EE148BF-4B48-40A3-B12B-A02338A4FA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04344" rtl="0" eaLnBrk="0" fontAlgn="base" hangingPunct="0">
        <a:spcBef>
          <a:spcPct val="0"/>
        </a:spcBef>
        <a:spcAft>
          <a:spcPct val="0"/>
        </a:spcAft>
        <a:defRPr sz="11483">
          <a:solidFill>
            <a:schemeClr val="tx2"/>
          </a:solidFill>
          <a:latin typeface="Arial" panose="020B0604020202020204" pitchFamily="34" charset="0"/>
          <a:ea typeface="MS PGothic" panose="020B0600070205080204" pitchFamily="34" charset="-128"/>
          <a:cs typeface="ＭＳ Ｐゴシック" pitchFamily="-65" charset="-128"/>
        </a:defRPr>
      </a:lvl1pPr>
      <a:lvl2pPr algn="ctr" defTabSz="2404344" rtl="0" eaLnBrk="0" fontAlgn="base" hangingPunct="0">
        <a:spcBef>
          <a:spcPct val="0"/>
        </a:spcBef>
        <a:spcAft>
          <a:spcPct val="0"/>
        </a:spcAft>
        <a:defRPr sz="11483">
          <a:solidFill>
            <a:schemeClr val="tx2"/>
          </a:solidFill>
          <a:latin typeface="Arial" panose="020B0604020202020204" pitchFamily="34" charset="0"/>
          <a:ea typeface="MS PGothic" panose="020B0600070205080204" pitchFamily="34" charset="-128"/>
          <a:cs typeface="ＭＳ Ｐゴシック" pitchFamily="-65" charset="-128"/>
        </a:defRPr>
      </a:lvl2pPr>
      <a:lvl3pPr algn="ctr" defTabSz="2404344" rtl="0" eaLnBrk="0" fontAlgn="base" hangingPunct="0">
        <a:spcBef>
          <a:spcPct val="0"/>
        </a:spcBef>
        <a:spcAft>
          <a:spcPct val="0"/>
        </a:spcAft>
        <a:defRPr sz="11483">
          <a:solidFill>
            <a:schemeClr val="tx2"/>
          </a:solidFill>
          <a:latin typeface="Arial" panose="020B0604020202020204" pitchFamily="34" charset="0"/>
          <a:ea typeface="MS PGothic" panose="020B0600070205080204" pitchFamily="34" charset="-128"/>
          <a:cs typeface="ＭＳ Ｐゴシック" pitchFamily="-65" charset="-128"/>
        </a:defRPr>
      </a:lvl3pPr>
      <a:lvl4pPr algn="ctr" defTabSz="2404344" rtl="0" eaLnBrk="0" fontAlgn="base" hangingPunct="0">
        <a:spcBef>
          <a:spcPct val="0"/>
        </a:spcBef>
        <a:spcAft>
          <a:spcPct val="0"/>
        </a:spcAft>
        <a:defRPr sz="11483">
          <a:solidFill>
            <a:schemeClr val="tx2"/>
          </a:solidFill>
          <a:latin typeface="Arial" panose="020B0604020202020204" pitchFamily="34" charset="0"/>
          <a:ea typeface="MS PGothic" panose="020B0600070205080204" pitchFamily="34" charset="-128"/>
          <a:cs typeface="ＭＳ Ｐゴシック" pitchFamily="-65" charset="-128"/>
        </a:defRPr>
      </a:lvl4pPr>
      <a:lvl5pPr algn="ctr" defTabSz="2404344" rtl="0" eaLnBrk="0" fontAlgn="base" hangingPunct="0">
        <a:spcBef>
          <a:spcPct val="0"/>
        </a:spcBef>
        <a:spcAft>
          <a:spcPct val="0"/>
        </a:spcAft>
        <a:defRPr sz="11483">
          <a:solidFill>
            <a:schemeClr val="tx2"/>
          </a:solidFill>
          <a:latin typeface="Arial" panose="020B0604020202020204" pitchFamily="34" charset="0"/>
          <a:ea typeface="MS PGothic" panose="020B0600070205080204" pitchFamily="34" charset="-128"/>
          <a:cs typeface="ＭＳ Ｐゴシック" pitchFamily="-65" charset="-128"/>
        </a:defRPr>
      </a:lvl5pPr>
      <a:lvl6pPr marL="269859" algn="ctr" defTabSz="2405311" rtl="0" fontAlgn="base">
        <a:spcBef>
          <a:spcPct val="0"/>
        </a:spcBef>
        <a:spcAft>
          <a:spcPct val="0"/>
        </a:spcAft>
        <a:defRPr sz="11571">
          <a:solidFill>
            <a:schemeClr val="tx2"/>
          </a:solidFill>
          <a:latin typeface="Times New Roman" pitchFamily="-65" charset="0"/>
        </a:defRPr>
      </a:lvl6pPr>
      <a:lvl7pPr marL="539720" algn="ctr" defTabSz="2405311" rtl="0" fontAlgn="base">
        <a:spcBef>
          <a:spcPct val="0"/>
        </a:spcBef>
        <a:spcAft>
          <a:spcPct val="0"/>
        </a:spcAft>
        <a:defRPr sz="11571">
          <a:solidFill>
            <a:schemeClr val="tx2"/>
          </a:solidFill>
          <a:latin typeface="Times New Roman" pitchFamily="-65" charset="0"/>
        </a:defRPr>
      </a:lvl7pPr>
      <a:lvl8pPr marL="809579" algn="ctr" defTabSz="2405311" rtl="0" fontAlgn="base">
        <a:spcBef>
          <a:spcPct val="0"/>
        </a:spcBef>
        <a:spcAft>
          <a:spcPct val="0"/>
        </a:spcAft>
        <a:defRPr sz="11571">
          <a:solidFill>
            <a:schemeClr val="tx2"/>
          </a:solidFill>
          <a:latin typeface="Times New Roman" pitchFamily="-65" charset="0"/>
        </a:defRPr>
      </a:lvl8pPr>
      <a:lvl9pPr marL="1079441" algn="ctr" defTabSz="2405311" rtl="0" fontAlgn="base">
        <a:spcBef>
          <a:spcPct val="0"/>
        </a:spcBef>
        <a:spcAft>
          <a:spcPct val="0"/>
        </a:spcAft>
        <a:defRPr sz="11571">
          <a:solidFill>
            <a:schemeClr val="tx2"/>
          </a:solidFill>
          <a:latin typeface="Times New Roman" pitchFamily="-65" charset="0"/>
        </a:defRPr>
      </a:lvl9pPr>
    </p:titleStyle>
    <p:bodyStyle>
      <a:lvl1pPr marL="901826" indent="-901826" algn="l" defTabSz="2404344" rtl="0" eaLnBrk="0" fontAlgn="base" hangingPunct="0">
        <a:spcBef>
          <a:spcPct val="20000"/>
        </a:spcBef>
        <a:spcAft>
          <a:spcPct val="0"/>
        </a:spcAft>
        <a:buChar char="•"/>
        <a:defRPr sz="8387">
          <a:solidFill>
            <a:schemeClr val="tx1"/>
          </a:solidFill>
          <a:latin typeface="Arial" panose="020B0604020202020204" pitchFamily="34" charset="0"/>
          <a:ea typeface="MS PGothic" panose="020B0600070205080204" pitchFamily="34" charset="-128"/>
          <a:cs typeface="ＭＳ Ｐゴシック" pitchFamily="-65" charset="-128"/>
        </a:defRPr>
      </a:lvl1pPr>
      <a:lvl2pPr marL="1954221" indent="-751257" algn="l" defTabSz="2404344" rtl="0" eaLnBrk="0" fontAlgn="base" hangingPunct="0">
        <a:spcBef>
          <a:spcPct val="20000"/>
        </a:spcBef>
        <a:spcAft>
          <a:spcPct val="0"/>
        </a:spcAft>
        <a:buChar char="–"/>
        <a:defRPr sz="7290">
          <a:solidFill>
            <a:schemeClr val="tx1"/>
          </a:solidFill>
          <a:latin typeface="Arial" panose="020B0604020202020204" pitchFamily="34" charset="0"/>
          <a:ea typeface="MS PGothic" panose="020B0600070205080204" pitchFamily="34" charset="-128"/>
        </a:defRPr>
      </a:lvl2pPr>
      <a:lvl3pPr marL="3006620" indent="-600688" algn="l" defTabSz="2404344" rtl="0" eaLnBrk="0" fontAlgn="base" hangingPunct="0">
        <a:spcBef>
          <a:spcPct val="20000"/>
        </a:spcBef>
        <a:spcAft>
          <a:spcPct val="0"/>
        </a:spcAft>
        <a:buChar char="•"/>
        <a:defRPr sz="6291">
          <a:solidFill>
            <a:schemeClr val="tx1"/>
          </a:solidFill>
          <a:latin typeface="Arial" panose="020B0604020202020204" pitchFamily="34" charset="0"/>
          <a:ea typeface="MS PGothic" panose="020B0600070205080204" pitchFamily="34" charset="-128"/>
        </a:defRPr>
      </a:lvl3pPr>
      <a:lvl4pPr marL="4209582" indent="-600688" algn="l" defTabSz="2404344" rtl="0" eaLnBrk="0" fontAlgn="base" hangingPunct="0">
        <a:spcBef>
          <a:spcPct val="20000"/>
        </a:spcBef>
        <a:spcAft>
          <a:spcPct val="0"/>
        </a:spcAft>
        <a:buChar char="–"/>
        <a:defRPr sz="5193">
          <a:solidFill>
            <a:schemeClr val="tx1"/>
          </a:solidFill>
          <a:latin typeface="Arial" panose="020B0604020202020204" pitchFamily="34" charset="0"/>
          <a:ea typeface="MS PGothic" panose="020B0600070205080204" pitchFamily="34" charset="-128"/>
        </a:defRPr>
      </a:lvl4pPr>
      <a:lvl5pPr marL="5410962" indent="-599106" algn="l" defTabSz="2404344" rtl="0" eaLnBrk="0" fontAlgn="base" hangingPunct="0">
        <a:spcBef>
          <a:spcPct val="20000"/>
        </a:spcBef>
        <a:spcAft>
          <a:spcPct val="0"/>
        </a:spcAft>
        <a:buChar char="»"/>
        <a:defRPr sz="5193">
          <a:solidFill>
            <a:schemeClr val="tx1"/>
          </a:solidFill>
          <a:latin typeface="Arial" panose="020B0604020202020204" pitchFamily="34" charset="0"/>
          <a:ea typeface="MS PGothic" panose="020B0600070205080204" pitchFamily="34" charset="-128"/>
        </a:defRPr>
      </a:lvl5pPr>
      <a:lvl6pPr marL="5682044" indent="-600626" algn="l" defTabSz="2405311" rtl="0" fontAlgn="base">
        <a:spcBef>
          <a:spcPct val="20000"/>
        </a:spcBef>
        <a:spcAft>
          <a:spcPct val="0"/>
        </a:spcAft>
        <a:buChar char="»"/>
        <a:defRPr sz="5255">
          <a:solidFill>
            <a:schemeClr val="tx1"/>
          </a:solidFill>
          <a:latin typeface="+mn-lt"/>
          <a:ea typeface="ＭＳ Ｐゴシック" pitchFamily="-65" charset="-128"/>
        </a:defRPr>
      </a:lvl6pPr>
      <a:lvl7pPr marL="5951903" indent="-600626" algn="l" defTabSz="2405311" rtl="0" fontAlgn="base">
        <a:spcBef>
          <a:spcPct val="20000"/>
        </a:spcBef>
        <a:spcAft>
          <a:spcPct val="0"/>
        </a:spcAft>
        <a:buChar char="»"/>
        <a:defRPr sz="5255">
          <a:solidFill>
            <a:schemeClr val="tx1"/>
          </a:solidFill>
          <a:latin typeface="+mn-lt"/>
          <a:ea typeface="ＭＳ Ｐゴシック" pitchFamily="-65" charset="-128"/>
        </a:defRPr>
      </a:lvl7pPr>
      <a:lvl8pPr marL="6221763" indent="-600626" algn="l" defTabSz="2405311" rtl="0" fontAlgn="base">
        <a:spcBef>
          <a:spcPct val="20000"/>
        </a:spcBef>
        <a:spcAft>
          <a:spcPct val="0"/>
        </a:spcAft>
        <a:buChar char="»"/>
        <a:defRPr sz="5255">
          <a:solidFill>
            <a:schemeClr val="tx1"/>
          </a:solidFill>
          <a:latin typeface="+mn-lt"/>
          <a:ea typeface="ＭＳ Ｐゴシック" pitchFamily="-65" charset="-128"/>
        </a:defRPr>
      </a:lvl8pPr>
      <a:lvl9pPr marL="6491622" indent="-600626" algn="l" defTabSz="2405311" rtl="0" fontAlgn="base">
        <a:spcBef>
          <a:spcPct val="20000"/>
        </a:spcBef>
        <a:spcAft>
          <a:spcPct val="0"/>
        </a:spcAft>
        <a:buChar char="»"/>
        <a:defRPr sz="5255">
          <a:solidFill>
            <a:schemeClr val="tx1"/>
          </a:solidFill>
          <a:latin typeface="+mn-lt"/>
          <a:ea typeface="ＭＳ Ｐゴシック" pitchFamily="-65" charset="-128"/>
        </a:defRPr>
      </a:lvl9pPr>
    </p:bodyStyle>
    <p:otherStyle>
      <a:defPPr>
        <a:defRPr lang="en-US"/>
      </a:defPPr>
      <a:lvl1pPr marL="0" algn="l" defTabSz="269859" rtl="0" eaLnBrk="1" latinLnBrk="0" hangingPunct="1">
        <a:defRPr sz="1063" kern="1200">
          <a:solidFill>
            <a:schemeClr val="tx1"/>
          </a:solidFill>
          <a:latin typeface="+mn-lt"/>
          <a:ea typeface="+mn-ea"/>
          <a:cs typeface="+mn-cs"/>
        </a:defRPr>
      </a:lvl1pPr>
      <a:lvl2pPr marL="269859" algn="l" defTabSz="269859" rtl="0" eaLnBrk="1" latinLnBrk="0" hangingPunct="1">
        <a:defRPr sz="1063" kern="1200">
          <a:solidFill>
            <a:schemeClr val="tx1"/>
          </a:solidFill>
          <a:latin typeface="+mn-lt"/>
          <a:ea typeface="+mn-ea"/>
          <a:cs typeface="+mn-cs"/>
        </a:defRPr>
      </a:lvl2pPr>
      <a:lvl3pPr marL="539720" algn="l" defTabSz="269859" rtl="0" eaLnBrk="1" latinLnBrk="0" hangingPunct="1">
        <a:defRPr sz="1063" kern="1200">
          <a:solidFill>
            <a:schemeClr val="tx1"/>
          </a:solidFill>
          <a:latin typeface="+mn-lt"/>
          <a:ea typeface="+mn-ea"/>
          <a:cs typeface="+mn-cs"/>
        </a:defRPr>
      </a:lvl3pPr>
      <a:lvl4pPr marL="809579" algn="l" defTabSz="269859" rtl="0" eaLnBrk="1" latinLnBrk="0" hangingPunct="1">
        <a:defRPr sz="1063" kern="1200">
          <a:solidFill>
            <a:schemeClr val="tx1"/>
          </a:solidFill>
          <a:latin typeface="+mn-lt"/>
          <a:ea typeface="+mn-ea"/>
          <a:cs typeface="+mn-cs"/>
        </a:defRPr>
      </a:lvl4pPr>
      <a:lvl5pPr marL="1079441" algn="l" defTabSz="269859" rtl="0" eaLnBrk="1" latinLnBrk="0" hangingPunct="1">
        <a:defRPr sz="1063" kern="1200">
          <a:solidFill>
            <a:schemeClr val="tx1"/>
          </a:solidFill>
          <a:latin typeface="+mn-lt"/>
          <a:ea typeface="+mn-ea"/>
          <a:cs typeface="+mn-cs"/>
        </a:defRPr>
      </a:lvl5pPr>
      <a:lvl6pPr marL="1349298" algn="l" defTabSz="269859" rtl="0" eaLnBrk="1" latinLnBrk="0" hangingPunct="1">
        <a:defRPr sz="1063" kern="1200">
          <a:solidFill>
            <a:schemeClr val="tx1"/>
          </a:solidFill>
          <a:latin typeface="+mn-lt"/>
          <a:ea typeface="+mn-ea"/>
          <a:cs typeface="+mn-cs"/>
        </a:defRPr>
      </a:lvl6pPr>
      <a:lvl7pPr marL="1619156" algn="l" defTabSz="269859" rtl="0" eaLnBrk="1" latinLnBrk="0" hangingPunct="1">
        <a:defRPr sz="1063" kern="1200">
          <a:solidFill>
            <a:schemeClr val="tx1"/>
          </a:solidFill>
          <a:latin typeface="+mn-lt"/>
          <a:ea typeface="+mn-ea"/>
          <a:cs typeface="+mn-cs"/>
        </a:defRPr>
      </a:lvl7pPr>
      <a:lvl8pPr marL="1889016" algn="l" defTabSz="269859" rtl="0" eaLnBrk="1" latinLnBrk="0" hangingPunct="1">
        <a:defRPr sz="1063" kern="1200">
          <a:solidFill>
            <a:schemeClr val="tx1"/>
          </a:solidFill>
          <a:latin typeface="+mn-lt"/>
          <a:ea typeface="+mn-ea"/>
          <a:cs typeface="+mn-cs"/>
        </a:defRPr>
      </a:lvl8pPr>
      <a:lvl9pPr marL="2158878" algn="l" defTabSz="269859" rtl="0" eaLnBrk="1" latinLnBrk="0" hangingPunct="1">
        <a:defRPr sz="10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a:spLocks noChangeArrowheads="1"/>
          </p:cNvSpPr>
          <p:nvPr/>
        </p:nvSpPr>
        <p:spPr bwMode="auto">
          <a:xfrm>
            <a:off x="-52200" y="0"/>
            <a:ext cx="30311486" cy="42803763"/>
          </a:xfrm>
          <a:prstGeom prst="rect">
            <a:avLst/>
          </a:prstGeom>
          <a:solidFill>
            <a:srgbClr val="0054A8">
              <a:alpha val="38000"/>
            </a:srgbClr>
          </a:solidFill>
          <a:ln w="9525">
            <a:solidFill>
              <a:srgbClr val="D8D8D8"/>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sz="1173" dirty="0">
              <a:solidFill>
                <a:srgbClr val="FFFFFF"/>
              </a:solidFill>
              <a:latin typeface="Arial" panose="020B0604020202020204" pitchFamily="34" charset="0"/>
              <a:ea typeface="ＭＳ Ｐゴシック" charset="0"/>
              <a:cs typeface="ＭＳ Ｐゴシック" charset="0"/>
            </a:endParaRPr>
          </a:p>
        </p:txBody>
      </p:sp>
      <p:sp>
        <p:nvSpPr>
          <p:cNvPr id="3075" name="Rectangle 180"/>
          <p:cNvSpPr>
            <a:spLocks noChangeArrowheads="1"/>
          </p:cNvSpPr>
          <p:nvPr/>
        </p:nvSpPr>
        <p:spPr bwMode="auto">
          <a:xfrm>
            <a:off x="4264398" y="411549"/>
            <a:ext cx="21710412" cy="180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900">
                <a:solidFill>
                  <a:schemeClr val="tx1"/>
                </a:solidFill>
                <a:latin typeface="Helvetica" panose="020B0604020202020204" pitchFamily="34" charset="0"/>
                <a:ea typeface="MS PGothic" pitchFamily="34" charset="-128"/>
              </a:defRPr>
            </a:lvl1pPr>
            <a:lvl2pPr marL="742950" indent="-285750">
              <a:defRPr sz="1900">
                <a:solidFill>
                  <a:schemeClr val="tx1"/>
                </a:solidFill>
                <a:latin typeface="Helvetica" panose="020B0604020202020204" pitchFamily="34" charset="0"/>
                <a:ea typeface="MS PGothic" pitchFamily="34" charset="-128"/>
              </a:defRPr>
            </a:lvl2pPr>
            <a:lvl3pPr marL="1143000" indent="-228600">
              <a:defRPr sz="1900">
                <a:solidFill>
                  <a:schemeClr val="tx1"/>
                </a:solidFill>
                <a:latin typeface="Helvetica" panose="020B0604020202020204" pitchFamily="34" charset="0"/>
                <a:ea typeface="MS PGothic" pitchFamily="34" charset="-128"/>
              </a:defRPr>
            </a:lvl3pPr>
            <a:lvl4pPr marL="1600200" indent="-228600">
              <a:defRPr sz="1900">
                <a:solidFill>
                  <a:schemeClr val="tx1"/>
                </a:solidFill>
                <a:latin typeface="Helvetica" panose="020B0604020202020204" pitchFamily="34" charset="0"/>
                <a:ea typeface="MS PGothic" pitchFamily="34" charset="-128"/>
              </a:defRPr>
            </a:lvl4pPr>
            <a:lvl5pPr marL="2057400" indent="-228600">
              <a:defRPr sz="1900">
                <a:solidFill>
                  <a:schemeClr val="tx1"/>
                </a:solidFill>
                <a:latin typeface="Helvetica" panose="020B0604020202020204" pitchFamily="34" charset="0"/>
                <a:ea typeface="MS PGothic" pitchFamily="34" charset="-128"/>
              </a:defRPr>
            </a:lvl5pPr>
            <a:lvl6pPr marL="2514600" indent="-228600" eaLnBrk="0" fontAlgn="base" hangingPunct="0">
              <a:spcBef>
                <a:spcPct val="0"/>
              </a:spcBef>
              <a:spcAft>
                <a:spcPct val="0"/>
              </a:spcAft>
              <a:defRPr sz="1900">
                <a:solidFill>
                  <a:schemeClr val="tx1"/>
                </a:solidFill>
                <a:latin typeface="Helvetica" panose="020B0604020202020204" pitchFamily="34" charset="0"/>
                <a:ea typeface="MS PGothic" pitchFamily="34" charset="-128"/>
              </a:defRPr>
            </a:lvl6pPr>
            <a:lvl7pPr marL="2971800" indent="-228600" eaLnBrk="0" fontAlgn="base" hangingPunct="0">
              <a:spcBef>
                <a:spcPct val="0"/>
              </a:spcBef>
              <a:spcAft>
                <a:spcPct val="0"/>
              </a:spcAft>
              <a:defRPr sz="1900">
                <a:solidFill>
                  <a:schemeClr val="tx1"/>
                </a:solidFill>
                <a:latin typeface="Helvetica" panose="020B0604020202020204" pitchFamily="34" charset="0"/>
                <a:ea typeface="MS PGothic" pitchFamily="34" charset="-128"/>
              </a:defRPr>
            </a:lvl7pPr>
            <a:lvl8pPr marL="3429000" indent="-228600" eaLnBrk="0" fontAlgn="base" hangingPunct="0">
              <a:spcBef>
                <a:spcPct val="0"/>
              </a:spcBef>
              <a:spcAft>
                <a:spcPct val="0"/>
              </a:spcAft>
              <a:defRPr sz="1900">
                <a:solidFill>
                  <a:schemeClr val="tx1"/>
                </a:solidFill>
                <a:latin typeface="Helvetica" panose="020B0604020202020204" pitchFamily="34" charset="0"/>
                <a:ea typeface="MS PGothic" pitchFamily="34" charset="-128"/>
              </a:defRPr>
            </a:lvl8pPr>
            <a:lvl9pPr marL="3886200" indent="-228600" eaLnBrk="0" fontAlgn="base" hangingPunct="0">
              <a:spcBef>
                <a:spcPct val="0"/>
              </a:spcBef>
              <a:spcAft>
                <a:spcPct val="0"/>
              </a:spcAft>
              <a:defRPr sz="1900">
                <a:solidFill>
                  <a:schemeClr val="tx1"/>
                </a:solidFill>
                <a:latin typeface="Helvetica" panose="020B0604020202020204" pitchFamily="34" charset="0"/>
                <a:ea typeface="MS PGothic" pitchFamily="34" charset="-128"/>
              </a:defRPr>
            </a:lvl9pPr>
          </a:lstStyle>
          <a:p>
            <a:pPr algn="ctr">
              <a:lnSpc>
                <a:spcPct val="107000"/>
              </a:lnSpc>
              <a:spcAft>
                <a:spcPts val="800"/>
              </a:spcAft>
            </a:pPr>
            <a:r>
              <a:rPr lang="en-GB" sz="5400" b="1" dirty="0">
                <a:latin typeface="Arial" panose="020B0604020202020204" pitchFamily="34" charset="0"/>
                <a:cs typeface="Arial" panose="020B0604020202020204" pitchFamily="34" charset="0"/>
              </a:rPr>
              <a:t>Breaking down barriers: Understanding positive deviance in the context of undergraduate radiography research culture</a:t>
            </a:r>
            <a:endParaRPr lang="en-GB" altLang="en-US" sz="23900" b="1" dirty="0">
              <a:latin typeface="Arial" panose="020B0604020202020204" pitchFamily="34" charset="0"/>
              <a:cs typeface="Arial" panose="020B0604020202020204" pitchFamily="34" charset="0"/>
            </a:endParaRPr>
          </a:p>
        </p:txBody>
      </p:sp>
      <p:sp>
        <p:nvSpPr>
          <p:cNvPr id="14343" name="Text Box 13"/>
          <p:cNvSpPr txBox="1">
            <a:spLocks noChangeArrowheads="1"/>
          </p:cNvSpPr>
          <p:nvPr/>
        </p:nvSpPr>
        <p:spPr bwMode="auto">
          <a:xfrm>
            <a:off x="834732" y="12076845"/>
            <a:ext cx="13891993" cy="8064896"/>
          </a:xfrm>
          <a:prstGeom prst="rect">
            <a:avLst/>
          </a:prstGeom>
          <a:solidFill>
            <a:schemeClr val="bg1"/>
          </a:solidFill>
          <a:ln w="38100">
            <a:solidFill>
              <a:srgbClr val="000000"/>
            </a:solidFill>
            <a:round/>
            <a:headEnd/>
            <a:tailEnd/>
          </a:ln>
        </p:spPr>
        <p:txBody>
          <a:bodyPr lIns="539869" tIns="269934" rIns="539869" bIns="539869"/>
          <a:lstStyle>
            <a:lvl1pPr>
              <a:spcBef>
                <a:spcPct val="20000"/>
              </a:spcBef>
              <a:buChar char="•"/>
              <a:tabLst>
                <a:tab pos="635000" algn="l"/>
              </a:tabLst>
              <a:defRPr sz="8400">
                <a:solidFill>
                  <a:schemeClr val="tx1"/>
                </a:solidFill>
                <a:latin typeface="Arial" panose="020B0604020202020204" pitchFamily="34" charset="0"/>
                <a:ea typeface="MS PGothic" pitchFamily="34" charset="-128"/>
              </a:defRPr>
            </a:lvl1pPr>
            <a:lvl2pPr marL="742950" indent="-285750">
              <a:spcBef>
                <a:spcPct val="20000"/>
              </a:spcBef>
              <a:buChar char="–"/>
              <a:tabLst>
                <a:tab pos="635000" algn="l"/>
              </a:tabLst>
              <a:defRPr sz="7300">
                <a:solidFill>
                  <a:schemeClr val="tx1"/>
                </a:solidFill>
                <a:latin typeface="Arial" panose="020B0604020202020204" pitchFamily="34" charset="0"/>
                <a:ea typeface="MS PGothic" pitchFamily="34" charset="-128"/>
              </a:defRPr>
            </a:lvl2pPr>
            <a:lvl3pPr marL="1143000" indent="-228600">
              <a:spcBef>
                <a:spcPct val="20000"/>
              </a:spcBef>
              <a:buChar char="•"/>
              <a:tabLst>
                <a:tab pos="635000" algn="l"/>
              </a:tabLst>
              <a:defRPr sz="6300">
                <a:solidFill>
                  <a:schemeClr val="tx1"/>
                </a:solidFill>
                <a:latin typeface="Arial" panose="020B0604020202020204" pitchFamily="34" charset="0"/>
                <a:ea typeface="MS PGothic" pitchFamily="34" charset="-128"/>
              </a:defRPr>
            </a:lvl3pPr>
            <a:lvl4pPr marL="1600200" indent="-228600">
              <a:spcBef>
                <a:spcPct val="20000"/>
              </a:spcBef>
              <a:buChar char="–"/>
              <a:tabLst>
                <a:tab pos="635000" algn="l"/>
              </a:tabLst>
              <a:defRPr sz="5200">
                <a:solidFill>
                  <a:schemeClr val="tx1"/>
                </a:solidFill>
                <a:latin typeface="Arial" panose="020B0604020202020204" pitchFamily="34" charset="0"/>
                <a:ea typeface="MS PGothic" pitchFamily="34" charset="-128"/>
              </a:defRPr>
            </a:lvl4pPr>
            <a:lvl5pPr marL="2057400" indent="-228600">
              <a:spcBef>
                <a:spcPct val="20000"/>
              </a:spcBef>
              <a:buChar char="»"/>
              <a:tabLst>
                <a:tab pos="635000" algn="l"/>
              </a:tabLst>
              <a:defRPr sz="52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9pPr>
          </a:lstStyle>
          <a:p>
            <a:pPr eaLnBrk="1" hangingPunct="1">
              <a:spcBef>
                <a:spcPts val="0"/>
              </a:spcBef>
              <a:buNone/>
            </a:pPr>
            <a:r>
              <a:rPr lang="en-GB" altLang="en-US" sz="6000" b="1" dirty="0">
                <a:cs typeface="Arial" panose="020B0604020202020204" pitchFamily="34" charset="0"/>
              </a:rPr>
              <a:t>Method</a:t>
            </a:r>
            <a:endParaRPr lang="en-GB" altLang="en-US" sz="2000" dirty="0">
              <a:cs typeface="Arial" panose="020B0604020202020204" pitchFamily="34" charset="0"/>
            </a:endParaRPr>
          </a:p>
          <a:p>
            <a:pPr>
              <a:buNone/>
            </a:pPr>
            <a:endParaRPr lang="en-GB" sz="1600" dirty="0">
              <a:ea typeface="Calibri" panose="020F0502020204030204" pitchFamily="34" charset="0"/>
              <a:cs typeface="Times New Roman" panose="02020603050405020304" pitchFamily="18" charset="0"/>
            </a:endParaRPr>
          </a:p>
          <a:p>
            <a:pPr>
              <a:buNone/>
            </a:pPr>
            <a:r>
              <a:rPr lang="en-GB" sz="2400" dirty="0">
                <a:ea typeface="Calibri" panose="020F0502020204030204" pitchFamily="34" charset="0"/>
                <a:cs typeface="Times New Roman" panose="02020603050405020304" pitchFamily="18" charset="0"/>
              </a:rPr>
              <a:t>Six third year diagnostic radiography students from BCU (4) and </a:t>
            </a:r>
            <a:r>
              <a:rPr lang="en-GB" sz="2400" dirty="0" err="1">
                <a:ea typeface="Calibri" panose="020F0502020204030204" pitchFamily="34" charset="0"/>
                <a:cs typeface="Times New Roman" panose="02020603050405020304" pitchFamily="18" charset="0"/>
              </a:rPr>
              <a:t>UoS</a:t>
            </a:r>
            <a:r>
              <a:rPr lang="en-GB" sz="2400" dirty="0">
                <a:ea typeface="Calibri" panose="020F0502020204030204" pitchFamily="34" charset="0"/>
                <a:cs typeface="Times New Roman" panose="02020603050405020304" pitchFamily="18" charset="0"/>
              </a:rPr>
              <a:t> (2) responded to invitations to take part in online interviews and to draw their ideas during the recorded interview. </a:t>
            </a:r>
          </a:p>
          <a:p>
            <a:pPr>
              <a:buNone/>
            </a:pPr>
            <a:endParaRPr lang="en-GB" sz="2400" dirty="0">
              <a:ea typeface="Calibri" panose="020F0502020204030204" pitchFamily="34" charset="0"/>
              <a:cs typeface="Times New Roman" panose="02020603050405020304" pitchFamily="18" charset="0"/>
            </a:endParaRPr>
          </a:p>
          <a:p>
            <a:pPr>
              <a:buNone/>
            </a:pPr>
            <a:r>
              <a:rPr lang="en-GB" sz="2400" dirty="0">
                <a:ea typeface="Calibri" panose="020F0502020204030204" pitchFamily="34" charset="0"/>
                <a:cs typeface="Times New Roman" panose="02020603050405020304" pitchFamily="18" charset="0"/>
              </a:rPr>
              <a:t>We asked participants to draw and talk through three main questions:</a:t>
            </a:r>
          </a:p>
          <a:p>
            <a:pPr>
              <a:buNone/>
            </a:pPr>
            <a:r>
              <a:rPr lang="en-GB" sz="2400" dirty="0">
                <a:ea typeface="Calibri" panose="020F0502020204030204" pitchFamily="34" charset="0"/>
                <a:cs typeface="Times New Roman" panose="02020603050405020304" pitchFamily="18" charset="0"/>
              </a:rPr>
              <a:t>1. </a:t>
            </a:r>
            <a:r>
              <a:rPr lang="en-GB" sz="2400" dirty="0">
                <a:effectLst/>
                <a:latin typeface="Arial" panose="020B0604020202020204" pitchFamily="34" charset="0"/>
                <a:ea typeface="Calibri" panose="020F0502020204030204" pitchFamily="34" charset="0"/>
                <a:cs typeface="Times New Roman" panose="02020603050405020304" pitchFamily="18" charset="0"/>
              </a:rPr>
              <a:t>On the piece of paper, please could you draw the ‘perfect research radiographer’ with their skills and attributes around them.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2400" dirty="0">
                <a:ea typeface="Calibri" panose="020F0502020204030204" pitchFamily="34" charset="0"/>
                <a:cs typeface="Times New Roman" panose="02020603050405020304" pitchFamily="18" charset="0"/>
              </a:rPr>
              <a:t>2. </a:t>
            </a:r>
            <a:r>
              <a:rPr lang="en-GB" sz="2400" dirty="0">
                <a:effectLst/>
                <a:latin typeface="Arial" panose="020B0604020202020204" pitchFamily="34" charset="0"/>
                <a:ea typeface="Calibri" panose="020F0502020204030204" pitchFamily="34" charset="0"/>
                <a:cs typeface="Times New Roman" panose="02020603050405020304" pitchFamily="18" charset="0"/>
              </a:rPr>
              <a:t>What do you think ‘perfect research radiographers’ do to get over the things that hold them back from being successful?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2400" dirty="0">
                <a:ea typeface="Calibri" panose="020F0502020204030204" pitchFamily="34" charset="0"/>
                <a:cs typeface="Times New Roman" panose="02020603050405020304" pitchFamily="18" charset="0"/>
              </a:rPr>
              <a:t>3. </a:t>
            </a:r>
            <a:r>
              <a:rPr lang="en-GB" sz="2400" dirty="0">
                <a:effectLst/>
                <a:latin typeface="Arial" panose="020B0604020202020204" pitchFamily="34" charset="0"/>
                <a:ea typeface="Calibri" panose="020F0502020204030204" pitchFamily="34" charset="0"/>
                <a:cs typeface="Times New Roman" panose="02020603050405020304" pitchFamily="18" charset="0"/>
              </a:rPr>
              <a:t>On the second piece of paper please could you draw the ‘perfect research student’ radiographer’ with their skills and attributes around them.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sz="2400" dirty="0">
              <a:cs typeface="Times New Roman" panose="02020603050405020304" pitchFamily="18" charset="0"/>
            </a:endParaRPr>
          </a:p>
          <a:p>
            <a:pPr>
              <a:buNone/>
            </a:pPr>
            <a:r>
              <a:rPr lang="en-GB" sz="2400" dirty="0"/>
              <a:t>Visual knowledge for a radiographer is formed by medical images that are interpreted to give a written report of what was seen. In this research, the visual knowledge was the participants’ drawings and while some translation into written knowledge was done in the analysis, the participants’ drawings are part of the presentation of results (see right).</a:t>
            </a:r>
            <a:endParaRPr lang="en-GB" sz="2000" dirty="0"/>
          </a:p>
          <a:p>
            <a:pPr>
              <a:lnSpc>
                <a:spcPct val="107000"/>
              </a:lnSpc>
              <a:spcAft>
                <a:spcPts val="800"/>
              </a:spcAft>
              <a:buNone/>
            </a:pPr>
            <a:r>
              <a:rPr lang="en-GB" sz="2000" dirty="0">
                <a:ea typeface="Calibri" panose="020F0502020204030204" pitchFamily="34" charset="0"/>
                <a:cs typeface="Times New Roman" panose="02020603050405020304" pitchFamily="18" charset="0"/>
              </a:rPr>
              <a:t> </a:t>
            </a:r>
          </a:p>
          <a:p>
            <a:pPr>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a:lnSpc>
                <a:spcPct val="107000"/>
              </a:lnSpc>
              <a:spcAft>
                <a:spcPts val="800"/>
              </a:spcAft>
              <a:buNone/>
            </a:pPr>
            <a:endParaRPr lang="en-GB" sz="2000" dirty="0">
              <a:ea typeface="Calibri" panose="020F0502020204030204" pitchFamily="34" charset="0"/>
              <a:cs typeface="Times New Roman" panose="02020603050405020304" pitchFamily="18" charset="0"/>
            </a:endParaRPr>
          </a:p>
          <a:p>
            <a:pPr>
              <a:lnSpc>
                <a:spcPct val="107000"/>
              </a:lnSpc>
              <a:spcAft>
                <a:spcPts val="800"/>
              </a:spcAft>
              <a:buNone/>
            </a:pPr>
            <a:r>
              <a:rPr lang="en-GB" sz="2000" dirty="0">
                <a:effectLst/>
                <a:ea typeface="Calibri" panose="020F0502020204030204" pitchFamily="34" charset="0"/>
                <a:cs typeface="Times New Roman" panose="02020603050405020304" pitchFamily="18" charset="0"/>
              </a:rPr>
              <a:t>.</a:t>
            </a:r>
          </a:p>
          <a:p>
            <a:pPr eaLnBrk="1" hangingPunct="1">
              <a:spcBef>
                <a:spcPct val="50000"/>
              </a:spcBef>
              <a:buNone/>
            </a:pPr>
            <a:endParaRPr lang="en-GB" altLang="en-US" sz="2000" dirty="0">
              <a:cs typeface="Arial" panose="020B0604020202020204" pitchFamily="34" charset="0"/>
            </a:endParaRPr>
          </a:p>
          <a:p>
            <a:pPr eaLnBrk="1" hangingPunct="1">
              <a:spcBef>
                <a:spcPct val="50000"/>
              </a:spcBef>
              <a:buNone/>
            </a:pPr>
            <a:endParaRPr lang="en-GB" altLang="en-US" sz="2000" dirty="0">
              <a:cs typeface="Arial" panose="020B0604020202020204" pitchFamily="34" charset="0"/>
            </a:endParaRPr>
          </a:p>
          <a:p>
            <a:pPr eaLnBrk="1" hangingPunct="1">
              <a:spcBef>
                <a:spcPct val="50000"/>
              </a:spcBef>
              <a:buNone/>
            </a:pPr>
            <a:endParaRPr lang="en-GB" altLang="en-US" sz="2000" dirty="0">
              <a:cs typeface="Arial" panose="020B0604020202020204" pitchFamily="34" charset="0"/>
            </a:endParaRPr>
          </a:p>
          <a:p>
            <a:pPr eaLnBrk="1" hangingPunct="1">
              <a:spcBef>
                <a:spcPct val="50000"/>
              </a:spcBef>
              <a:buNone/>
            </a:pPr>
            <a:endParaRPr lang="en-GB" altLang="en-US" sz="2000" dirty="0">
              <a:cs typeface="Arial" panose="020B0604020202020204" pitchFamily="34" charset="0"/>
            </a:endParaRPr>
          </a:p>
          <a:p>
            <a:pPr eaLnBrk="1" hangingPunct="1">
              <a:spcBef>
                <a:spcPct val="50000"/>
              </a:spcBef>
              <a:buNone/>
            </a:pPr>
            <a:endParaRPr lang="en-GB" altLang="en-US" sz="2000" dirty="0">
              <a:cs typeface="Arial" panose="020B0604020202020204" pitchFamily="34" charset="0"/>
            </a:endParaRPr>
          </a:p>
          <a:p>
            <a:pPr eaLnBrk="1" hangingPunct="1">
              <a:spcBef>
                <a:spcPct val="50000"/>
              </a:spcBef>
              <a:buNone/>
            </a:pPr>
            <a:endParaRPr lang="en-GB" altLang="en-US" sz="2000" dirty="0">
              <a:cs typeface="Arial" panose="020B0604020202020204" pitchFamily="34" charset="0"/>
            </a:endParaRPr>
          </a:p>
        </p:txBody>
      </p:sp>
      <p:sp>
        <p:nvSpPr>
          <p:cNvPr id="3079" name="Text Box 14"/>
          <p:cNvSpPr txBox="1">
            <a:spLocks noChangeArrowheads="1"/>
          </p:cNvSpPr>
          <p:nvPr/>
        </p:nvSpPr>
        <p:spPr bwMode="auto">
          <a:xfrm>
            <a:off x="7878028" y="2526951"/>
            <a:ext cx="14532386" cy="25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1960" tIns="161960" rIns="161960" bIns="161960" anchor="ctr">
            <a:spAutoFit/>
          </a:bodyPr>
          <a:lstStyle>
            <a:lvl1pPr>
              <a:defRPr sz="1900">
                <a:solidFill>
                  <a:schemeClr val="tx1"/>
                </a:solidFill>
                <a:latin typeface="Helvetica" panose="020B0604020202020204" pitchFamily="34" charset="0"/>
                <a:ea typeface="MS PGothic" pitchFamily="34" charset="-128"/>
              </a:defRPr>
            </a:lvl1pPr>
            <a:lvl2pPr marL="742950" indent="-285750">
              <a:defRPr sz="1900">
                <a:solidFill>
                  <a:schemeClr val="tx1"/>
                </a:solidFill>
                <a:latin typeface="Helvetica" panose="020B0604020202020204" pitchFamily="34" charset="0"/>
                <a:ea typeface="MS PGothic" pitchFamily="34" charset="-128"/>
              </a:defRPr>
            </a:lvl2pPr>
            <a:lvl3pPr marL="1143000" indent="-228600">
              <a:defRPr sz="1900">
                <a:solidFill>
                  <a:schemeClr val="tx1"/>
                </a:solidFill>
                <a:latin typeface="Helvetica" panose="020B0604020202020204" pitchFamily="34" charset="0"/>
                <a:ea typeface="MS PGothic" pitchFamily="34" charset="-128"/>
              </a:defRPr>
            </a:lvl3pPr>
            <a:lvl4pPr marL="1600200" indent="-228600">
              <a:defRPr sz="1900">
                <a:solidFill>
                  <a:schemeClr val="tx1"/>
                </a:solidFill>
                <a:latin typeface="Helvetica" panose="020B0604020202020204" pitchFamily="34" charset="0"/>
                <a:ea typeface="MS PGothic" pitchFamily="34" charset="-128"/>
              </a:defRPr>
            </a:lvl4pPr>
            <a:lvl5pPr marL="2057400" indent="-228600">
              <a:defRPr sz="1900">
                <a:solidFill>
                  <a:schemeClr val="tx1"/>
                </a:solidFill>
                <a:latin typeface="Helvetica" panose="020B0604020202020204" pitchFamily="34" charset="0"/>
                <a:ea typeface="MS PGothic" pitchFamily="34" charset="-128"/>
              </a:defRPr>
            </a:lvl5pPr>
            <a:lvl6pPr marL="2514600" indent="-228600" eaLnBrk="0" fontAlgn="base" hangingPunct="0">
              <a:spcBef>
                <a:spcPct val="0"/>
              </a:spcBef>
              <a:spcAft>
                <a:spcPct val="0"/>
              </a:spcAft>
              <a:defRPr sz="1900">
                <a:solidFill>
                  <a:schemeClr val="tx1"/>
                </a:solidFill>
                <a:latin typeface="Helvetica" panose="020B0604020202020204" pitchFamily="34" charset="0"/>
                <a:ea typeface="MS PGothic" pitchFamily="34" charset="-128"/>
              </a:defRPr>
            </a:lvl6pPr>
            <a:lvl7pPr marL="2971800" indent="-228600" eaLnBrk="0" fontAlgn="base" hangingPunct="0">
              <a:spcBef>
                <a:spcPct val="0"/>
              </a:spcBef>
              <a:spcAft>
                <a:spcPct val="0"/>
              </a:spcAft>
              <a:defRPr sz="1900">
                <a:solidFill>
                  <a:schemeClr val="tx1"/>
                </a:solidFill>
                <a:latin typeface="Helvetica" panose="020B0604020202020204" pitchFamily="34" charset="0"/>
                <a:ea typeface="MS PGothic" pitchFamily="34" charset="-128"/>
              </a:defRPr>
            </a:lvl7pPr>
            <a:lvl8pPr marL="3429000" indent="-228600" eaLnBrk="0" fontAlgn="base" hangingPunct="0">
              <a:spcBef>
                <a:spcPct val="0"/>
              </a:spcBef>
              <a:spcAft>
                <a:spcPct val="0"/>
              </a:spcAft>
              <a:defRPr sz="1900">
                <a:solidFill>
                  <a:schemeClr val="tx1"/>
                </a:solidFill>
                <a:latin typeface="Helvetica" panose="020B0604020202020204" pitchFamily="34" charset="0"/>
                <a:ea typeface="MS PGothic" pitchFamily="34" charset="-128"/>
              </a:defRPr>
            </a:lvl8pPr>
            <a:lvl9pPr marL="3886200" indent="-228600" eaLnBrk="0" fontAlgn="base" hangingPunct="0">
              <a:spcBef>
                <a:spcPct val="0"/>
              </a:spcBef>
              <a:spcAft>
                <a:spcPct val="0"/>
              </a:spcAft>
              <a:defRPr sz="1900">
                <a:solidFill>
                  <a:schemeClr val="tx1"/>
                </a:solidFill>
                <a:latin typeface="Helvetica" panose="020B0604020202020204" pitchFamily="34" charset="0"/>
                <a:ea typeface="MS PGothic" pitchFamily="34" charset="-128"/>
              </a:defRPr>
            </a:lvl9pPr>
          </a:lstStyle>
          <a:p>
            <a:pPr algn="ctr" eaLnBrk="1" hangingPunct="1">
              <a:spcBef>
                <a:spcPct val="50000"/>
              </a:spcBef>
              <a:spcAft>
                <a:spcPts val="349"/>
              </a:spcAft>
            </a:pPr>
            <a:r>
              <a:rPr lang="en-US" altLang="en-US" sz="4000" dirty="0">
                <a:latin typeface="Arial" panose="020B0604020202020204" pitchFamily="34" charset="0"/>
              </a:rPr>
              <a:t>Dr. K Louise McKnight</a:t>
            </a:r>
            <a:r>
              <a:rPr lang="en-US" altLang="en-US" sz="4000" baseline="30000" dirty="0">
                <a:latin typeface="Arial" panose="020B0604020202020204" pitchFamily="34" charset="0"/>
              </a:rPr>
              <a:t>1</a:t>
            </a:r>
            <a:r>
              <a:rPr lang="en-US" altLang="en-US" sz="4000" dirty="0">
                <a:latin typeface="Arial" panose="020B0604020202020204" pitchFamily="34" charset="0"/>
              </a:rPr>
              <a:t>, Dr. R Higgins</a:t>
            </a:r>
            <a:r>
              <a:rPr lang="en-US" altLang="en-US" sz="4000" baseline="30000" dirty="0">
                <a:latin typeface="Arial" panose="020B0604020202020204" pitchFamily="34" charset="0"/>
              </a:rPr>
              <a:t>2</a:t>
            </a:r>
            <a:r>
              <a:rPr lang="en-US" altLang="en-US" sz="4000" dirty="0">
                <a:latin typeface="Arial" panose="020B0604020202020204" pitchFamily="34" charset="0"/>
              </a:rPr>
              <a:t>, </a:t>
            </a:r>
            <a:r>
              <a:rPr lang="en-GB" sz="4000" dirty="0"/>
              <a:t>James Michael</a:t>
            </a:r>
            <a:r>
              <a:rPr lang="en-US" altLang="en-US" sz="4000" baseline="30000" dirty="0">
                <a:latin typeface="Arial" panose="020B0604020202020204" pitchFamily="34" charset="0"/>
              </a:rPr>
              <a:t>1</a:t>
            </a:r>
            <a:r>
              <a:rPr lang="en-GB" sz="4000" dirty="0"/>
              <a:t>, Lianne Potter</a:t>
            </a:r>
            <a:r>
              <a:rPr lang="en-US" altLang="en-US" sz="4000" baseline="30000" dirty="0">
                <a:latin typeface="Arial" panose="020B0604020202020204" pitchFamily="34" charset="0"/>
              </a:rPr>
              <a:t>1</a:t>
            </a:r>
            <a:r>
              <a:rPr lang="en-GB" sz="4000" dirty="0"/>
              <a:t> , Jeremy Lima</a:t>
            </a:r>
            <a:r>
              <a:rPr lang="en-US" altLang="en-US" sz="4000" baseline="30000" dirty="0">
                <a:latin typeface="Arial" panose="020B0604020202020204" pitchFamily="34" charset="0"/>
              </a:rPr>
              <a:t>1</a:t>
            </a:r>
            <a:r>
              <a:rPr lang="en-GB" sz="4000" dirty="0"/>
              <a:t>, Prof Judith Dyson</a:t>
            </a:r>
            <a:r>
              <a:rPr lang="en-US" altLang="en-US" sz="4000" baseline="30000" dirty="0">
                <a:latin typeface="Arial" panose="020B0604020202020204" pitchFamily="34" charset="0"/>
              </a:rPr>
              <a:t>1</a:t>
            </a:r>
            <a:r>
              <a:rPr lang="en-US" altLang="en-US" sz="4000" dirty="0">
                <a:latin typeface="Arial" panose="020B0604020202020204" pitchFamily="34" charset="0"/>
              </a:rPr>
              <a:t> </a:t>
            </a:r>
          </a:p>
          <a:p>
            <a:pPr algn="ctr" eaLnBrk="1" hangingPunct="1">
              <a:spcBef>
                <a:spcPct val="50000"/>
              </a:spcBef>
              <a:spcAft>
                <a:spcPts val="349"/>
              </a:spcAft>
            </a:pPr>
            <a:r>
              <a:rPr lang="en-US" altLang="en-US" sz="4000" baseline="30000" dirty="0">
                <a:latin typeface="Arial" panose="020B0604020202020204" pitchFamily="34" charset="0"/>
              </a:rPr>
              <a:t>1</a:t>
            </a:r>
            <a:r>
              <a:rPr lang="en-US" altLang="en-US" sz="4000" dirty="0">
                <a:latin typeface="Arial" panose="020B0604020202020204" pitchFamily="34" charset="0"/>
              </a:rPr>
              <a:t>Birmingham City University, </a:t>
            </a:r>
            <a:r>
              <a:rPr lang="en-US" altLang="en-US" sz="4000" baseline="30000" dirty="0">
                <a:latin typeface="Arial" panose="020B0604020202020204" pitchFamily="34" charset="0"/>
              </a:rPr>
              <a:t>2</a:t>
            </a:r>
            <a:r>
              <a:rPr lang="en-US" altLang="en-US" sz="4000" dirty="0">
                <a:latin typeface="Arial" panose="020B0604020202020204" pitchFamily="34" charset="0"/>
              </a:rPr>
              <a:t> University of Salford</a:t>
            </a:r>
            <a:endParaRPr lang="en-US" altLang="en-US" sz="4000" baseline="30000" dirty="0">
              <a:latin typeface="Arial" panose="020B0604020202020204" pitchFamily="34" charset="0"/>
            </a:endParaRPr>
          </a:p>
        </p:txBody>
      </p:sp>
      <p:sp>
        <p:nvSpPr>
          <p:cNvPr id="32" name="Text Box 13"/>
          <p:cNvSpPr txBox="1">
            <a:spLocks noChangeArrowheads="1"/>
          </p:cNvSpPr>
          <p:nvPr/>
        </p:nvSpPr>
        <p:spPr bwMode="auto">
          <a:xfrm>
            <a:off x="808014" y="36412509"/>
            <a:ext cx="13892400" cy="4757632"/>
          </a:xfrm>
          <a:prstGeom prst="rect">
            <a:avLst/>
          </a:prstGeom>
          <a:solidFill>
            <a:schemeClr val="bg1"/>
          </a:solidFill>
          <a:ln w="38100">
            <a:solidFill>
              <a:srgbClr val="000000"/>
            </a:solidFill>
            <a:round/>
            <a:headEnd/>
            <a:tailEnd/>
          </a:ln>
        </p:spPr>
        <p:txBody>
          <a:bodyPr lIns="539869" tIns="269934" rIns="539869" bIns="539869" numCol="2" spcCol="1620000"/>
          <a:lstStyle>
            <a:lvl1pPr>
              <a:spcBef>
                <a:spcPct val="20000"/>
              </a:spcBef>
              <a:buChar char="•"/>
              <a:tabLst>
                <a:tab pos="635000" algn="l"/>
              </a:tabLst>
              <a:defRPr sz="8400">
                <a:solidFill>
                  <a:schemeClr val="tx1"/>
                </a:solidFill>
                <a:latin typeface="Arial" panose="020B0604020202020204" pitchFamily="34" charset="0"/>
                <a:ea typeface="MS PGothic" pitchFamily="34" charset="-128"/>
              </a:defRPr>
            </a:lvl1pPr>
            <a:lvl2pPr marL="742950" indent="-285750">
              <a:spcBef>
                <a:spcPct val="20000"/>
              </a:spcBef>
              <a:buChar char="–"/>
              <a:tabLst>
                <a:tab pos="635000" algn="l"/>
              </a:tabLst>
              <a:defRPr sz="7300">
                <a:solidFill>
                  <a:schemeClr val="tx1"/>
                </a:solidFill>
                <a:latin typeface="Arial" panose="020B0604020202020204" pitchFamily="34" charset="0"/>
                <a:ea typeface="MS PGothic" pitchFamily="34" charset="-128"/>
              </a:defRPr>
            </a:lvl2pPr>
            <a:lvl3pPr marL="1143000" indent="-228600">
              <a:spcBef>
                <a:spcPct val="20000"/>
              </a:spcBef>
              <a:buChar char="•"/>
              <a:tabLst>
                <a:tab pos="635000" algn="l"/>
              </a:tabLst>
              <a:defRPr sz="6300">
                <a:solidFill>
                  <a:schemeClr val="tx1"/>
                </a:solidFill>
                <a:latin typeface="Arial" panose="020B0604020202020204" pitchFamily="34" charset="0"/>
                <a:ea typeface="MS PGothic" pitchFamily="34" charset="-128"/>
              </a:defRPr>
            </a:lvl3pPr>
            <a:lvl4pPr marL="1600200" indent="-228600">
              <a:spcBef>
                <a:spcPct val="20000"/>
              </a:spcBef>
              <a:buChar char="–"/>
              <a:tabLst>
                <a:tab pos="635000" algn="l"/>
              </a:tabLst>
              <a:defRPr sz="5200">
                <a:solidFill>
                  <a:schemeClr val="tx1"/>
                </a:solidFill>
                <a:latin typeface="Arial" panose="020B0604020202020204" pitchFamily="34" charset="0"/>
                <a:ea typeface="MS PGothic" pitchFamily="34" charset="-128"/>
              </a:defRPr>
            </a:lvl4pPr>
            <a:lvl5pPr marL="2057400" indent="-228600">
              <a:spcBef>
                <a:spcPct val="20000"/>
              </a:spcBef>
              <a:buChar char="»"/>
              <a:tabLst>
                <a:tab pos="635000" algn="l"/>
              </a:tabLst>
              <a:defRPr sz="52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9pPr>
          </a:lstStyle>
          <a:p>
            <a:pPr>
              <a:lnSpc>
                <a:spcPct val="107000"/>
              </a:lnSpc>
              <a:spcAft>
                <a:spcPts val="800"/>
              </a:spcAft>
              <a:buNone/>
            </a:pPr>
            <a:r>
              <a:rPr lang="en-GB" sz="7200" b="1" dirty="0">
                <a:ea typeface="Calibri" panose="020F0502020204030204" pitchFamily="34" charset="0"/>
                <a:cs typeface="Times New Roman" panose="02020603050405020304" pitchFamily="18" charset="0"/>
              </a:rPr>
              <a:t>Conclusion</a:t>
            </a:r>
            <a:endParaRPr lang="en-GB" sz="2400" dirty="0"/>
          </a:p>
          <a:p>
            <a:pPr>
              <a:buNone/>
            </a:pPr>
            <a:r>
              <a:rPr lang="en-US" sz="2400" dirty="0"/>
              <a:t>Understanding the drivers possessed by positive deviants and how they are perceived by others with regard to their activity on the research spectrum will be incorporated into future teaching, particularly in enthusing undergraduate students to  become more research </a:t>
            </a:r>
          </a:p>
          <a:p>
            <a:pPr>
              <a:buNone/>
            </a:pPr>
            <a:endParaRPr lang="en-US" sz="2400" dirty="0"/>
          </a:p>
          <a:p>
            <a:pPr>
              <a:buNone/>
            </a:pPr>
            <a:endParaRPr lang="en-US" sz="2400" dirty="0"/>
          </a:p>
          <a:p>
            <a:pPr>
              <a:buNone/>
            </a:pPr>
            <a:endParaRPr lang="en-US" sz="2400" dirty="0"/>
          </a:p>
          <a:p>
            <a:pPr>
              <a:buNone/>
            </a:pPr>
            <a:r>
              <a:rPr lang="en-US" sz="2400" dirty="0"/>
              <a:t>active and understanding how they can themselves be successful as researcher practitioners in the future. </a:t>
            </a:r>
          </a:p>
          <a:p>
            <a:pPr>
              <a:buNone/>
            </a:pPr>
            <a:endParaRPr lang="en-US" sz="2400" dirty="0"/>
          </a:p>
          <a:p>
            <a:pPr>
              <a:buNone/>
            </a:pPr>
            <a:r>
              <a:rPr lang="en-US" sz="2400" dirty="0"/>
              <a:t>Not all barriers are external, so we can help students overcome internal barriers.</a:t>
            </a:r>
            <a:endParaRPr lang="en-GB" sz="2400" dirty="0"/>
          </a:p>
        </p:txBody>
      </p:sp>
      <p:sp>
        <p:nvSpPr>
          <p:cNvPr id="59" name="Text Box 12"/>
          <p:cNvSpPr txBox="1">
            <a:spLocks noChangeArrowheads="1"/>
          </p:cNvSpPr>
          <p:nvPr/>
        </p:nvSpPr>
        <p:spPr bwMode="auto">
          <a:xfrm>
            <a:off x="834732" y="5776339"/>
            <a:ext cx="28605747" cy="5952405"/>
          </a:xfrm>
          <a:prstGeom prst="rect">
            <a:avLst/>
          </a:prstGeom>
          <a:solidFill>
            <a:schemeClr val="bg1"/>
          </a:solidFill>
          <a:ln w="38100">
            <a:solidFill>
              <a:schemeClr val="tx1"/>
            </a:solidFill>
            <a:round/>
            <a:headEnd/>
            <a:tailEnd/>
          </a:ln>
        </p:spPr>
        <p:txBody>
          <a:bodyPr lIns="539869" tIns="269934" rIns="539869" bIns="539869" numCol="2" spcCol="1620000"/>
          <a:lstStyle>
            <a:lvl1pPr>
              <a:tabLst>
                <a:tab pos="500063" algn="l"/>
              </a:tabLst>
              <a:defRPr sz="1900">
                <a:solidFill>
                  <a:schemeClr val="tx1"/>
                </a:solidFill>
                <a:latin typeface="Helvetica" pitchFamily="34" charset="0"/>
                <a:ea typeface="MS PGothic" pitchFamily="34" charset="-128"/>
              </a:defRPr>
            </a:lvl1pPr>
            <a:lvl2pPr marL="742950" indent="-285750">
              <a:tabLst>
                <a:tab pos="500063" algn="l"/>
              </a:tabLst>
              <a:defRPr sz="1900">
                <a:solidFill>
                  <a:schemeClr val="tx1"/>
                </a:solidFill>
                <a:latin typeface="Helvetica" pitchFamily="34" charset="0"/>
                <a:ea typeface="MS PGothic" pitchFamily="34" charset="-128"/>
              </a:defRPr>
            </a:lvl2pPr>
            <a:lvl3pPr marL="1143000" indent="-228600">
              <a:tabLst>
                <a:tab pos="500063" algn="l"/>
              </a:tabLst>
              <a:defRPr sz="1900">
                <a:solidFill>
                  <a:schemeClr val="tx1"/>
                </a:solidFill>
                <a:latin typeface="Helvetica" pitchFamily="34" charset="0"/>
                <a:ea typeface="MS PGothic" pitchFamily="34" charset="-128"/>
              </a:defRPr>
            </a:lvl3pPr>
            <a:lvl4pPr marL="1600200" indent="-228600">
              <a:tabLst>
                <a:tab pos="500063" algn="l"/>
              </a:tabLst>
              <a:defRPr sz="1900">
                <a:solidFill>
                  <a:schemeClr val="tx1"/>
                </a:solidFill>
                <a:latin typeface="Helvetica" pitchFamily="34" charset="0"/>
                <a:ea typeface="MS PGothic" pitchFamily="34" charset="-128"/>
              </a:defRPr>
            </a:lvl4pPr>
            <a:lvl5pPr marL="2057400" indent="-228600">
              <a:tabLst>
                <a:tab pos="500063" algn="l"/>
              </a:tabLst>
              <a:defRPr sz="1900">
                <a:solidFill>
                  <a:schemeClr val="tx1"/>
                </a:solidFill>
                <a:latin typeface="Helvetica" pitchFamily="34" charset="0"/>
                <a:ea typeface="MS PGothic" pitchFamily="34" charset="-128"/>
              </a:defRPr>
            </a:lvl5pPr>
            <a:lvl6pPr marL="2514600" indent="-228600" eaLnBrk="0" fontAlgn="base" hangingPunct="0">
              <a:spcBef>
                <a:spcPct val="0"/>
              </a:spcBef>
              <a:spcAft>
                <a:spcPct val="0"/>
              </a:spcAft>
              <a:tabLst>
                <a:tab pos="500063" algn="l"/>
              </a:tabLst>
              <a:defRPr sz="1900">
                <a:solidFill>
                  <a:schemeClr val="tx1"/>
                </a:solidFill>
                <a:latin typeface="Helvetica" pitchFamily="34" charset="0"/>
                <a:ea typeface="MS PGothic" pitchFamily="34" charset="-128"/>
              </a:defRPr>
            </a:lvl6pPr>
            <a:lvl7pPr marL="2971800" indent="-228600" eaLnBrk="0" fontAlgn="base" hangingPunct="0">
              <a:spcBef>
                <a:spcPct val="0"/>
              </a:spcBef>
              <a:spcAft>
                <a:spcPct val="0"/>
              </a:spcAft>
              <a:tabLst>
                <a:tab pos="500063" algn="l"/>
              </a:tabLst>
              <a:defRPr sz="1900">
                <a:solidFill>
                  <a:schemeClr val="tx1"/>
                </a:solidFill>
                <a:latin typeface="Helvetica" pitchFamily="34" charset="0"/>
                <a:ea typeface="MS PGothic" pitchFamily="34" charset="-128"/>
              </a:defRPr>
            </a:lvl7pPr>
            <a:lvl8pPr marL="3429000" indent="-228600" eaLnBrk="0" fontAlgn="base" hangingPunct="0">
              <a:spcBef>
                <a:spcPct val="0"/>
              </a:spcBef>
              <a:spcAft>
                <a:spcPct val="0"/>
              </a:spcAft>
              <a:tabLst>
                <a:tab pos="500063" algn="l"/>
              </a:tabLst>
              <a:defRPr sz="1900">
                <a:solidFill>
                  <a:schemeClr val="tx1"/>
                </a:solidFill>
                <a:latin typeface="Helvetica" pitchFamily="34" charset="0"/>
                <a:ea typeface="MS PGothic" pitchFamily="34" charset="-128"/>
              </a:defRPr>
            </a:lvl8pPr>
            <a:lvl9pPr marL="3886200" indent="-228600" eaLnBrk="0" fontAlgn="base" hangingPunct="0">
              <a:spcBef>
                <a:spcPct val="0"/>
              </a:spcBef>
              <a:spcAft>
                <a:spcPct val="0"/>
              </a:spcAft>
              <a:tabLst>
                <a:tab pos="500063" algn="l"/>
              </a:tabLst>
              <a:defRPr sz="1900">
                <a:solidFill>
                  <a:schemeClr val="tx1"/>
                </a:solidFill>
                <a:latin typeface="Helvetica" pitchFamily="34" charset="0"/>
                <a:ea typeface="MS PGothic" pitchFamily="34" charset="-128"/>
              </a:defRPr>
            </a:lvl9pPr>
          </a:lstStyle>
          <a:p>
            <a:pPr>
              <a:defRPr/>
            </a:pPr>
            <a:r>
              <a:rPr lang="en-GB" sz="6000" b="1" dirty="0">
                <a:latin typeface="Arial" panose="020B0604020202020204" pitchFamily="34" charset="0"/>
                <a:cs typeface="Arial" pitchFamily="34" charset="0"/>
              </a:rPr>
              <a:t>Introduction</a:t>
            </a:r>
            <a:endParaRPr kumimoji="0" lang="en-GB"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altLang="en-US" sz="1800" dirty="0">
              <a:latin typeface="Arial" panose="020B0604020202020204" pitchFamily="34" charset="0"/>
              <a:ea typeface="Calibri" panose="020F050202020403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term ‘positive deviance’ is used to describe the behaviour of an individual or team who are successful in any situation. For example, Baxter et al. (2016. p190) define positive deviants as people who “demonstrate exceptional performance, despite facing the same constraints as others.” Lawton et al. (2014) discuss improvements in healthcare which come about from the actions of people who are identified as positive deviants in clinical settings. They suggest that the first step is to identify these positive deviants and then understand how they succeed, and how their practice has led to better clinical practice and patient outcomes.</a:t>
            </a: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We took a step back into the higher education setting to ask student diagnostic radiographers how they understand the phenomenon by which some students and qualified radiographers appear to do well, in the context of above average performance in research tasks such as </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assessments and continuing to have an active role in research in clinical and academic practice in the face of many perceived barriers. Our aim was not to uncover barriers to success, but rather to understand what it might be about individuals, from their own and others’ perspectives, which lead to success, sometimes in the face of difficulties. The research question was:</a:t>
            </a: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‘How do radiography students understand successful attributes in relation to research teaching and learning?’</a:t>
            </a: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Finding out what success looks like from a range of students will inform future research pedagogy and curriculum development in radiography and other Allied Health Professions (AHPs) as positive deviant behaviour modelling can be shared</a:t>
            </a:r>
            <a:endParaRPr lang="en-GB" sz="3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703558" y="5491077"/>
            <a:ext cx="184731" cy="677108"/>
          </a:xfrm>
          <a:prstGeom prst="rect">
            <a:avLst/>
          </a:prstGeom>
          <a:noFill/>
        </p:spPr>
        <p:txBody>
          <a:bodyPr wrap="none" rtlCol="0">
            <a:spAutoFit/>
          </a:bodyPr>
          <a:lstStyle/>
          <a:p>
            <a:endParaRPr lang="en-GB" sz="3800" dirty="0">
              <a:latin typeface="Arial" panose="020B0604020202020204" pitchFamily="34" charset="0"/>
            </a:endParaRPr>
          </a:p>
        </p:txBody>
      </p:sp>
      <p:sp>
        <p:nvSpPr>
          <p:cNvPr id="102" name="Text Box 13"/>
          <p:cNvSpPr txBox="1">
            <a:spLocks noChangeArrowheads="1"/>
          </p:cNvSpPr>
          <p:nvPr/>
        </p:nvSpPr>
        <p:spPr bwMode="auto">
          <a:xfrm>
            <a:off x="15597136" y="12076844"/>
            <a:ext cx="13892400" cy="29093297"/>
          </a:xfrm>
          <a:prstGeom prst="rect">
            <a:avLst/>
          </a:prstGeom>
          <a:solidFill>
            <a:schemeClr val="bg1"/>
          </a:solidFill>
          <a:ln w="38100">
            <a:solidFill>
              <a:srgbClr val="000000"/>
            </a:solidFill>
            <a:round/>
            <a:headEnd/>
            <a:tailEnd/>
          </a:ln>
        </p:spPr>
        <p:txBody>
          <a:bodyPr lIns="539869" tIns="269934" rIns="539869" bIns="539869"/>
          <a:lstStyle>
            <a:lvl1pPr>
              <a:spcBef>
                <a:spcPct val="20000"/>
              </a:spcBef>
              <a:buChar char="•"/>
              <a:tabLst>
                <a:tab pos="635000" algn="l"/>
              </a:tabLst>
              <a:defRPr sz="8400">
                <a:solidFill>
                  <a:schemeClr val="tx1"/>
                </a:solidFill>
                <a:latin typeface="Arial" panose="020B0604020202020204" pitchFamily="34" charset="0"/>
                <a:ea typeface="MS PGothic" pitchFamily="34" charset="-128"/>
              </a:defRPr>
            </a:lvl1pPr>
            <a:lvl2pPr marL="742950" indent="-285750">
              <a:spcBef>
                <a:spcPct val="20000"/>
              </a:spcBef>
              <a:buChar char="–"/>
              <a:tabLst>
                <a:tab pos="635000" algn="l"/>
              </a:tabLst>
              <a:defRPr sz="7300">
                <a:solidFill>
                  <a:schemeClr val="tx1"/>
                </a:solidFill>
                <a:latin typeface="Arial" panose="020B0604020202020204" pitchFamily="34" charset="0"/>
                <a:ea typeface="MS PGothic" pitchFamily="34" charset="-128"/>
              </a:defRPr>
            </a:lvl2pPr>
            <a:lvl3pPr marL="1143000" indent="-228600">
              <a:spcBef>
                <a:spcPct val="20000"/>
              </a:spcBef>
              <a:buChar char="•"/>
              <a:tabLst>
                <a:tab pos="635000" algn="l"/>
              </a:tabLst>
              <a:defRPr sz="6300">
                <a:solidFill>
                  <a:schemeClr val="tx1"/>
                </a:solidFill>
                <a:latin typeface="Arial" panose="020B0604020202020204" pitchFamily="34" charset="0"/>
                <a:ea typeface="MS PGothic" pitchFamily="34" charset="-128"/>
              </a:defRPr>
            </a:lvl3pPr>
            <a:lvl4pPr marL="1600200" indent="-228600">
              <a:spcBef>
                <a:spcPct val="20000"/>
              </a:spcBef>
              <a:buChar char="–"/>
              <a:tabLst>
                <a:tab pos="635000" algn="l"/>
              </a:tabLst>
              <a:defRPr sz="5200">
                <a:solidFill>
                  <a:schemeClr val="tx1"/>
                </a:solidFill>
                <a:latin typeface="Arial" panose="020B0604020202020204" pitchFamily="34" charset="0"/>
                <a:ea typeface="MS PGothic" pitchFamily="34" charset="-128"/>
              </a:defRPr>
            </a:lvl4pPr>
            <a:lvl5pPr marL="2057400" indent="-228600">
              <a:spcBef>
                <a:spcPct val="20000"/>
              </a:spcBef>
              <a:buChar char="»"/>
              <a:tabLst>
                <a:tab pos="635000" algn="l"/>
              </a:tabLst>
              <a:defRPr sz="52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9pPr>
          </a:lstStyle>
          <a:p>
            <a:pPr eaLnBrk="1" hangingPunct="1">
              <a:spcBef>
                <a:spcPct val="50000"/>
              </a:spcBef>
              <a:buNone/>
            </a:pPr>
            <a:r>
              <a:rPr lang="en-GB" altLang="en-US" sz="6000" b="1" dirty="0">
                <a:cs typeface="Arial" panose="020B0604020202020204" pitchFamily="34" charset="0"/>
              </a:rPr>
              <a:t>Co-Constructed Depictions</a:t>
            </a:r>
            <a:endParaRPr lang="en-GB" altLang="en-US" sz="1600" b="1" dirty="0">
              <a:cs typeface="Arial" panose="020B0604020202020204" pitchFamily="34" charset="0"/>
            </a:endParaRPr>
          </a:p>
          <a:p>
            <a:pPr eaLnBrk="1" hangingPunct="1">
              <a:spcBef>
                <a:spcPct val="50000"/>
              </a:spcBef>
              <a:buNone/>
            </a:pPr>
            <a:r>
              <a:rPr lang="en-GB" sz="2400" dirty="0">
                <a:ea typeface="Calibri" panose="020F0502020204030204" pitchFamily="34" charset="0"/>
                <a:cs typeface="Times New Roman" panose="02020603050405020304" pitchFamily="18" charset="0"/>
              </a:rPr>
              <a:t>Co-Constructed Depiction (McKnight 2020) was used to analyse and display the data. </a:t>
            </a:r>
            <a:r>
              <a:rPr lang="en-GB" altLang="en-US" sz="2400" dirty="0">
                <a:cs typeface="Arial" panose="020B0604020202020204" pitchFamily="34" charset="0"/>
              </a:rPr>
              <a:t>A sample of the Co-Constructed Depictions from the research are shown below.</a:t>
            </a:r>
          </a:p>
          <a:p>
            <a:pPr eaLnBrk="1" hangingPunct="1">
              <a:spcBef>
                <a:spcPct val="50000"/>
              </a:spcBef>
              <a:buNone/>
            </a:pPr>
            <a:endParaRPr lang="en-GB" altLang="en-US" sz="1800" b="1" dirty="0">
              <a:cs typeface="Arial" panose="020B0604020202020204" pitchFamily="34" charset="0"/>
            </a:endParaRPr>
          </a:p>
          <a:p>
            <a:pPr>
              <a:lnSpc>
                <a:spcPct val="107000"/>
              </a:lnSpc>
              <a:spcAft>
                <a:spcPts val="800"/>
              </a:spcAft>
              <a:buNone/>
            </a:pPr>
            <a:endParaRPr lang="en-GB" sz="2800" dirty="0">
              <a:effectLst/>
            </a:endParaRPr>
          </a:p>
          <a:p>
            <a:pPr>
              <a:lnSpc>
                <a:spcPct val="107000"/>
              </a:lnSpc>
              <a:spcAft>
                <a:spcPts val="800"/>
              </a:spcAft>
            </a:pPr>
            <a:endParaRPr kumimoji="0" lang="en-GB" altLang="en-US" sz="2800" b="0" i="0" u="none" strike="noStrike" cap="none" normalizeH="0" baseline="0" dirty="0">
              <a:ln>
                <a:noFill/>
              </a:ln>
              <a:solidFill>
                <a:schemeClr val="tx1"/>
              </a:solidFill>
              <a:effectLst/>
              <a:latin typeface="Arial" panose="020B0604020202020204" pitchFamily="34" charset="0"/>
            </a:endParaRPr>
          </a:p>
          <a:p>
            <a:pPr>
              <a:lnSpc>
                <a:spcPct val="107000"/>
              </a:lnSpc>
              <a:spcAft>
                <a:spcPts val="800"/>
              </a:spcAft>
            </a:pPr>
            <a:endParaRPr lang="en-GB" sz="2800" dirty="0">
              <a:ea typeface="Calibri" panose="020F0502020204030204" pitchFamily="34" charset="0"/>
              <a:cs typeface="Times New Roman" panose="02020603050405020304" pitchFamily="18" charset="0"/>
            </a:endParaRPr>
          </a:p>
          <a:p>
            <a:pPr>
              <a:lnSpc>
                <a:spcPct val="107000"/>
              </a:lnSpc>
              <a:spcAft>
                <a:spcPts val="800"/>
              </a:spcAft>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800" dirty="0">
              <a:ea typeface="Calibri" panose="020F0502020204030204" pitchFamily="34" charset="0"/>
              <a:cs typeface="Times New Roman" panose="02020603050405020304" pitchFamily="18" charset="0"/>
            </a:endParaRPr>
          </a:p>
          <a:p>
            <a:pPr>
              <a:lnSpc>
                <a:spcPct val="107000"/>
              </a:lnSpc>
              <a:spcAft>
                <a:spcPts val="800"/>
              </a:spcAft>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eaLnBrk="1" hangingPunct="1">
              <a:spcBef>
                <a:spcPct val="50000"/>
              </a:spcBef>
              <a:buNone/>
            </a:pPr>
            <a:endParaRPr lang="en-GB" altLang="en-US" sz="2800" b="1" dirty="0">
              <a:cs typeface="Arial" panose="020B0604020202020204" pitchFamily="34" charset="0"/>
            </a:endParaRPr>
          </a:p>
          <a:p>
            <a:pPr eaLnBrk="1" hangingPunct="1">
              <a:spcBef>
                <a:spcPct val="50000"/>
              </a:spcBef>
              <a:buNone/>
            </a:pPr>
            <a:endParaRPr lang="en-GB" altLang="en-US" sz="2800" b="1" dirty="0">
              <a:cs typeface="Arial" panose="020B0604020202020204" pitchFamily="34" charset="0"/>
            </a:endParaRPr>
          </a:p>
          <a:p>
            <a:pPr eaLnBrk="1" hangingPunct="1">
              <a:spcBef>
                <a:spcPct val="50000"/>
              </a:spcBef>
              <a:buNone/>
            </a:pPr>
            <a:endParaRPr lang="en-GB" altLang="en-US" sz="2800" b="1" dirty="0">
              <a:cs typeface="Arial" panose="020B0604020202020204" pitchFamily="34" charset="0"/>
            </a:endParaRPr>
          </a:p>
          <a:p>
            <a:pPr eaLnBrk="1" hangingPunct="1">
              <a:spcBef>
                <a:spcPct val="50000"/>
              </a:spcBef>
              <a:buNone/>
            </a:pPr>
            <a:endParaRPr lang="en-GB" altLang="en-US" sz="2800" b="1" dirty="0">
              <a:cs typeface="Arial" panose="020B0604020202020204" pitchFamily="34" charset="0"/>
            </a:endParaRPr>
          </a:p>
          <a:p>
            <a:pPr eaLnBrk="1" hangingPunct="1">
              <a:spcBef>
                <a:spcPct val="50000"/>
              </a:spcBef>
              <a:buNone/>
            </a:pPr>
            <a:endParaRPr lang="en-GB" altLang="en-US" sz="2800" b="1" dirty="0">
              <a:cs typeface="Arial" panose="020B0604020202020204" pitchFamily="34" charset="0"/>
            </a:endParaRPr>
          </a:p>
          <a:p>
            <a:pPr eaLnBrk="1" hangingPunct="1">
              <a:spcBef>
                <a:spcPct val="50000"/>
              </a:spcBef>
              <a:buNone/>
            </a:pPr>
            <a:endParaRPr lang="en-GB" altLang="en-US" sz="2800" b="1" dirty="0">
              <a:cs typeface="Arial" panose="020B0604020202020204" pitchFamily="34" charset="0"/>
            </a:endParaRPr>
          </a:p>
          <a:p>
            <a:pPr eaLnBrk="1" hangingPunct="1">
              <a:spcBef>
                <a:spcPct val="50000"/>
              </a:spcBef>
              <a:buNone/>
            </a:pPr>
            <a:endParaRPr lang="en-GB" altLang="en-US" sz="2800" b="1" dirty="0">
              <a:cs typeface="Arial" panose="020B0604020202020204" pitchFamily="34" charset="0"/>
            </a:endParaRPr>
          </a:p>
          <a:p>
            <a:pPr eaLnBrk="1" hangingPunct="1">
              <a:spcBef>
                <a:spcPct val="50000"/>
              </a:spcBef>
              <a:buNone/>
            </a:pPr>
            <a:endParaRPr lang="en-GB" altLang="en-US" sz="1400" b="1" dirty="0">
              <a:cs typeface="Arial" panose="020B0604020202020204" pitchFamily="34" charset="0"/>
            </a:endParaRPr>
          </a:p>
          <a:p>
            <a:pPr eaLnBrk="1" hangingPunct="1">
              <a:spcBef>
                <a:spcPct val="50000"/>
              </a:spcBef>
              <a:buNone/>
            </a:pPr>
            <a:r>
              <a:rPr lang="en-GB" altLang="en-US" sz="2400" dirty="0">
                <a:cs typeface="Arial" panose="020B0604020202020204" pitchFamily="34" charset="0"/>
              </a:rPr>
              <a:t>Image 1: Co-Constructed Depiction participant S2, drawing 1.</a:t>
            </a: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r>
              <a:rPr lang="en-GB" altLang="en-US" sz="2400" dirty="0">
                <a:solidFill>
                  <a:srgbClr val="404040"/>
                </a:solidFill>
                <a:cs typeface="Arial" panose="020B0604020202020204" pitchFamily="34" charset="0"/>
              </a:rPr>
              <a:t>Image 2 </a:t>
            </a:r>
            <a:r>
              <a:rPr lang="en-GB" altLang="en-US" sz="2400" dirty="0">
                <a:cs typeface="Arial" panose="020B0604020202020204" pitchFamily="34" charset="0"/>
              </a:rPr>
              <a:t>Co-Constructed Depiction participant B3, drawing 2.</a:t>
            </a:r>
          </a:p>
          <a:p>
            <a:pPr eaLnBrk="1" hangingPunct="1">
              <a:spcBef>
                <a:spcPct val="50000"/>
              </a:spcBef>
              <a:buNone/>
            </a:pPr>
            <a:endParaRPr lang="en-GB" altLang="en-US" sz="2400" dirty="0">
              <a:solidFill>
                <a:srgbClr val="404040"/>
              </a:solidFill>
              <a:cs typeface="Arial" panose="020B0604020202020204" pitchFamily="34" charset="0"/>
            </a:endParaRPr>
          </a:p>
          <a:p>
            <a:pPr eaLnBrk="1" hangingPunct="1">
              <a:spcBef>
                <a:spcPct val="50000"/>
              </a:spcBef>
              <a:buNone/>
            </a:pPr>
            <a:endParaRPr kumimoji="0" lang="en-GB" altLang="en-US" sz="2800" b="0" i="0" u="none" strike="noStrike" cap="none" normalizeH="0" baseline="0" dirty="0">
              <a:ln>
                <a:noFill/>
              </a:ln>
              <a:solidFill>
                <a:srgbClr val="404040"/>
              </a:solidFill>
              <a:effectLst/>
              <a:latin typeface="Arial" panose="020B0604020202020204" pitchFamily="34" charset="0"/>
              <a:cs typeface="Arial" panose="020B0604020202020204" pitchFamily="34" charset="0"/>
            </a:endParaRPr>
          </a:p>
          <a:p>
            <a:pPr eaLnBrk="1" hangingPunct="1">
              <a:spcBef>
                <a:spcPct val="50000"/>
              </a:spcBef>
              <a:buNone/>
            </a:pPr>
            <a:endParaRPr lang="en-GB" altLang="en-US" sz="2800" dirty="0">
              <a:solidFill>
                <a:srgbClr val="404040"/>
              </a:solidFill>
              <a:cs typeface="Arial" panose="020B0604020202020204" pitchFamily="34" charset="0"/>
            </a:endParaRPr>
          </a:p>
          <a:p>
            <a:pPr eaLnBrk="1" hangingPunct="1">
              <a:spcBef>
                <a:spcPct val="50000"/>
              </a:spcBef>
              <a:buNone/>
            </a:pPr>
            <a:endParaRPr kumimoji="0" lang="en-GB" altLang="en-US" sz="2800" b="0" i="0" u="none" strike="noStrike" cap="none" normalizeH="0" baseline="0" dirty="0">
              <a:ln>
                <a:noFill/>
              </a:ln>
              <a:solidFill>
                <a:srgbClr val="404040"/>
              </a:solidFill>
              <a:effectLst/>
              <a:latin typeface="Arial" panose="020B0604020202020204" pitchFamily="34" charset="0"/>
              <a:cs typeface="Arial" panose="020B0604020202020204" pitchFamily="34" charset="0"/>
            </a:endParaRPr>
          </a:p>
          <a:p>
            <a:pPr eaLnBrk="1" hangingPunct="1">
              <a:spcBef>
                <a:spcPct val="50000"/>
              </a:spcBef>
              <a:buNone/>
            </a:pPr>
            <a:endParaRPr lang="en-GB" altLang="en-US" sz="2800" dirty="0">
              <a:solidFill>
                <a:srgbClr val="404040"/>
              </a:solidFill>
              <a:cs typeface="Arial" panose="020B0604020202020204" pitchFamily="34" charset="0"/>
            </a:endParaRPr>
          </a:p>
          <a:p>
            <a:pPr eaLnBrk="1" hangingPunct="1">
              <a:spcBef>
                <a:spcPct val="50000"/>
              </a:spcBef>
              <a:buNone/>
            </a:pPr>
            <a:endParaRPr kumimoji="0" lang="en-GB" altLang="en-US" sz="2800" b="0" i="0" u="none" strike="noStrike" cap="none" normalizeH="0" baseline="0" dirty="0">
              <a:ln>
                <a:noFill/>
              </a:ln>
              <a:solidFill>
                <a:srgbClr val="404040"/>
              </a:solidFill>
              <a:effectLst/>
              <a:latin typeface="Arial" panose="020B0604020202020204" pitchFamily="34" charset="0"/>
              <a:cs typeface="Arial" panose="020B0604020202020204" pitchFamily="34" charset="0"/>
            </a:endParaRPr>
          </a:p>
          <a:p>
            <a:pPr eaLnBrk="1" hangingPunct="1">
              <a:spcBef>
                <a:spcPct val="50000"/>
              </a:spcBef>
              <a:buNone/>
            </a:pPr>
            <a:endParaRPr lang="en-GB" altLang="en-US" sz="2800" dirty="0">
              <a:solidFill>
                <a:srgbClr val="404040"/>
              </a:solidFill>
              <a:cs typeface="Arial" panose="020B0604020202020204" pitchFamily="34" charset="0"/>
            </a:endParaRPr>
          </a:p>
          <a:p>
            <a:pPr eaLnBrk="1" hangingPunct="1">
              <a:spcBef>
                <a:spcPct val="50000"/>
              </a:spcBef>
              <a:buNone/>
            </a:pPr>
            <a:endParaRPr lang="en-GB" sz="2800" dirty="0">
              <a:solidFill>
                <a:srgbClr val="404040"/>
              </a:solidFill>
              <a:cs typeface="Arial" panose="020B0604020202020204" pitchFamily="34" charset="0"/>
            </a:endParaRPr>
          </a:p>
          <a:p>
            <a:pPr eaLnBrk="1" hangingPunct="1">
              <a:spcBef>
                <a:spcPct val="50000"/>
              </a:spcBef>
              <a:buNone/>
            </a:pPr>
            <a:endParaRPr kumimoji="0" lang="en-GB" altLang="en-US" sz="2800" b="0" i="0" u="none" strike="noStrike" cap="none" normalizeH="0" baseline="0" dirty="0">
              <a:ln>
                <a:noFill/>
              </a:ln>
              <a:solidFill>
                <a:schemeClr val="tx1"/>
              </a:solidFill>
              <a:effectLst/>
              <a:latin typeface="Arial" panose="020B0604020202020204" pitchFamily="34" charset="0"/>
            </a:endParaRPr>
          </a:p>
          <a:p>
            <a:pPr eaLnBrk="1" hangingPunct="1">
              <a:spcBef>
                <a:spcPct val="50000"/>
              </a:spcBef>
              <a:buNone/>
            </a:pPr>
            <a:endParaRPr lang="en-GB" altLang="en-US" sz="1800" dirty="0">
              <a:cs typeface="Arial" panose="020B0604020202020204" pitchFamily="34" charset="0"/>
            </a:endParaRPr>
          </a:p>
        </p:txBody>
      </p:sp>
      <p:pic>
        <p:nvPicPr>
          <p:cNvPr id="8" name="Picture 7" descr="A close up of a logo&#10;&#10;Description generated with very high confidence">
            <a:extLst>
              <a:ext uri="{FF2B5EF4-FFF2-40B4-BE49-F238E27FC236}">
                <a16:creationId xmlns:a16="http://schemas.microsoft.com/office/drawing/2014/main" id="{B6517F21-57FF-45AB-9DBF-06D031EE5834}"/>
              </a:ext>
            </a:extLst>
          </p:cNvPr>
          <p:cNvPicPr>
            <a:picLocks noChangeAspect="1"/>
          </p:cNvPicPr>
          <p:nvPr/>
        </p:nvPicPr>
        <p:blipFill>
          <a:blip r:embed="rId3"/>
          <a:stretch>
            <a:fillRect/>
          </a:stretch>
        </p:blipFill>
        <p:spPr>
          <a:xfrm>
            <a:off x="21906358" y="2398768"/>
            <a:ext cx="7481074" cy="2074062"/>
          </a:xfrm>
          <a:prstGeom prst="rect">
            <a:avLst/>
          </a:prstGeom>
          <a:ln w="38100">
            <a:solidFill>
              <a:schemeClr val="tx1"/>
            </a:solidFill>
          </a:ln>
        </p:spPr>
      </p:pic>
      <p:sp>
        <p:nvSpPr>
          <p:cNvPr id="23" name="Rectangle 16">
            <a:extLst>
              <a:ext uri="{FF2B5EF4-FFF2-40B4-BE49-F238E27FC236}">
                <a16:creationId xmlns:a16="http://schemas.microsoft.com/office/drawing/2014/main" id="{BBE85688-BDDE-4AF4-8229-6A01B19F4FAA}"/>
              </a:ext>
            </a:extLst>
          </p:cNvPr>
          <p:cNvSpPr>
            <a:spLocks noChangeArrowheads="1"/>
          </p:cNvSpPr>
          <p:nvPr/>
        </p:nvSpPr>
        <p:spPr bwMode="auto">
          <a:xfrm>
            <a:off x="16127187" y="2677229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13">
            <a:extLst>
              <a:ext uri="{FF2B5EF4-FFF2-40B4-BE49-F238E27FC236}">
                <a16:creationId xmlns:a16="http://schemas.microsoft.com/office/drawing/2014/main" id="{4833E5F2-56F7-4BBC-B956-585B5208A730}"/>
              </a:ext>
            </a:extLst>
          </p:cNvPr>
          <p:cNvSpPr txBox="1">
            <a:spLocks noChangeArrowheads="1"/>
          </p:cNvSpPr>
          <p:nvPr/>
        </p:nvSpPr>
        <p:spPr bwMode="auto">
          <a:xfrm>
            <a:off x="844018" y="20645796"/>
            <a:ext cx="13892400" cy="15365249"/>
          </a:xfrm>
          <a:prstGeom prst="rect">
            <a:avLst/>
          </a:prstGeom>
          <a:solidFill>
            <a:schemeClr val="bg1"/>
          </a:solidFill>
          <a:ln w="38100">
            <a:solidFill>
              <a:srgbClr val="000000"/>
            </a:solidFill>
            <a:round/>
            <a:headEnd/>
            <a:tailEnd/>
          </a:ln>
        </p:spPr>
        <p:txBody>
          <a:bodyPr lIns="539869" tIns="269934" rIns="539869" bIns="539869"/>
          <a:lstStyle>
            <a:lvl1pPr>
              <a:spcBef>
                <a:spcPct val="20000"/>
              </a:spcBef>
              <a:buChar char="•"/>
              <a:tabLst>
                <a:tab pos="635000" algn="l"/>
              </a:tabLst>
              <a:defRPr sz="8400">
                <a:solidFill>
                  <a:schemeClr val="tx1"/>
                </a:solidFill>
                <a:latin typeface="Arial" panose="020B0604020202020204" pitchFamily="34" charset="0"/>
                <a:ea typeface="MS PGothic" pitchFamily="34" charset="-128"/>
              </a:defRPr>
            </a:lvl1pPr>
            <a:lvl2pPr marL="742950" indent="-285750">
              <a:spcBef>
                <a:spcPct val="20000"/>
              </a:spcBef>
              <a:buChar char="–"/>
              <a:tabLst>
                <a:tab pos="635000" algn="l"/>
              </a:tabLst>
              <a:defRPr sz="7300">
                <a:solidFill>
                  <a:schemeClr val="tx1"/>
                </a:solidFill>
                <a:latin typeface="Arial" panose="020B0604020202020204" pitchFamily="34" charset="0"/>
                <a:ea typeface="MS PGothic" pitchFamily="34" charset="-128"/>
              </a:defRPr>
            </a:lvl2pPr>
            <a:lvl3pPr marL="1143000" indent="-228600">
              <a:spcBef>
                <a:spcPct val="20000"/>
              </a:spcBef>
              <a:buChar char="•"/>
              <a:tabLst>
                <a:tab pos="635000" algn="l"/>
              </a:tabLst>
              <a:defRPr sz="6300">
                <a:solidFill>
                  <a:schemeClr val="tx1"/>
                </a:solidFill>
                <a:latin typeface="Arial" panose="020B0604020202020204" pitchFamily="34" charset="0"/>
                <a:ea typeface="MS PGothic" pitchFamily="34" charset="-128"/>
              </a:defRPr>
            </a:lvl3pPr>
            <a:lvl4pPr marL="1600200" indent="-228600">
              <a:spcBef>
                <a:spcPct val="20000"/>
              </a:spcBef>
              <a:buChar char="–"/>
              <a:tabLst>
                <a:tab pos="635000" algn="l"/>
              </a:tabLst>
              <a:defRPr sz="5200">
                <a:solidFill>
                  <a:schemeClr val="tx1"/>
                </a:solidFill>
                <a:latin typeface="Arial" panose="020B0604020202020204" pitchFamily="34" charset="0"/>
                <a:ea typeface="MS PGothic" pitchFamily="34" charset="-128"/>
              </a:defRPr>
            </a:lvl4pPr>
            <a:lvl5pPr marL="2057400" indent="-228600">
              <a:spcBef>
                <a:spcPct val="20000"/>
              </a:spcBef>
              <a:buChar char="»"/>
              <a:tabLst>
                <a:tab pos="635000" algn="l"/>
              </a:tabLst>
              <a:defRPr sz="52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9pPr>
          </a:lstStyle>
          <a:p>
            <a:pPr eaLnBrk="1" hangingPunct="1">
              <a:spcBef>
                <a:spcPct val="50000"/>
              </a:spcBef>
              <a:buNone/>
            </a:pPr>
            <a:r>
              <a:rPr lang="en-GB" altLang="en-US" sz="6000" b="1" dirty="0">
                <a:cs typeface="Arial" panose="020B0604020202020204" pitchFamily="34" charset="0"/>
              </a:rPr>
              <a:t>Results</a:t>
            </a:r>
          </a:p>
          <a:p>
            <a:pPr eaLnBrk="1" hangingPunct="1">
              <a:spcBef>
                <a:spcPct val="50000"/>
              </a:spcBef>
              <a:buNone/>
            </a:pP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ea typeface="Calibri" panose="020F0502020204030204" pitchFamily="34" charset="0"/>
                <a:cs typeface="Times New Roman" panose="02020603050405020304" pitchFamily="18" charset="0"/>
              </a:rPr>
              <a:t>Each participant produced two drawings during the interviews. The interview  transcriptions were read by the team and the ‘puncta’ (Barthes 1981) picked out. From these, six themes were identified:</a:t>
            </a:r>
          </a:p>
          <a:p>
            <a:pPr>
              <a:lnSpc>
                <a:spcPct val="107000"/>
              </a:lnSpc>
              <a:spcAft>
                <a:spcPts val="800"/>
              </a:spcAft>
              <a:buNone/>
            </a:pPr>
            <a:r>
              <a:rPr lang="en-GB" sz="2400" dirty="0">
                <a:ea typeface="Calibri" panose="020F0502020204030204" pitchFamily="34" charset="0"/>
                <a:cs typeface="Times New Roman" panose="02020603050405020304" pitchFamily="18" charset="0"/>
              </a:rPr>
              <a:t>1.	</a:t>
            </a:r>
            <a:r>
              <a:rPr lang="en-GB" sz="2400" u="heavy" dirty="0">
                <a:uFill>
                  <a:solidFill>
                    <a:srgbClr val="0070C0"/>
                  </a:solidFill>
                </a:uFill>
                <a:ea typeface="Calibri" panose="020F0502020204030204" pitchFamily="34" charset="0"/>
                <a:cs typeface="Times New Roman" panose="02020603050405020304" pitchFamily="18" charset="0"/>
              </a:rPr>
              <a:t>Habitus- skills and abilities embedded in a person</a:t>
            </a:r>
          </a:p>
          <a:p>
            <a:pPr>
              <a:lnSpc>
                <a:spcPct val="107000"/>
              </a:lnSpc>
              <a:spcAft>
                <a:spcPts val="800"/>
              </a:spcAft>
              <a:buNone/>
            </a:pPr>
            <a:r>
              <a:rPr lang="en-GB" sz="2400" dirty="0">
                <a:ea typeface="Calibri" panose="020F0502020204030204" pitchFamily="34" charset="0"/>
                <a:cs typeface="Times New Roman" panose="02020603050405020304" pitchFamily="18" charset="0"/>
              </a:rPr>
              <a:t>Here we identified skills and abilities  such as academic and communication skills, being focussed, and being motivated to do well in research. For students this included being ‘present’ in lectures and actively listening.</a:t>
            </a:r>
          </a:p>
          <a:p>
            <a:pPr marL="457200" indent="-457200">
              <a:lnSpc>
                <a:spcPct val="107000"/>
              </a:lnSpc>
              <a:spcAft>
                <a:spcPts val="800"/>
              </a:spcAft>
              <a:buFont typeface="+mj-lt"/>
              <a:buAutoNum type="arabicPeriod" startAt="2"/>
            </a:pPr>
            <a:r>
              <a:rPr lang="en-GB" sz="2400" dirty="0">
                <a:uFill>
                  <a:solidFill>
                    <a:srgbClr val="FF0000"/>
                  </a:solidFill>
                </a:uFill>
                <a:ea typeface="Calibri" panose="020F0502020204030204" pitchFamily="34" charset="0"/>
                <a:cs typeface="Times New Roman" panose="02020603050405020304" pitchFamily="18" charset="0"/>
              </a:rPr>
              <a:t>  </a:t>
            </a:r>
            <a:r>
              <a:rPr lang="en-GB" sz="2400" u="heavy" dirty="0">
                <a:uFill>
                  <a:solidFill>
                    <a:srgbClr val="FF0000"/>
                  </a:solidFill>
                </a:uFill>
                <a:ea typeface="Calibri" panose="020F0502020204030204" pitchFamily="34" charset="0"/>
                <a:cs typeface="Times New Roman" panose="02020603050405020304" pitchFamily="18" charset="0"/>
              </a:rPr>
              <a:t>Critical outlook/approach to practice and research</a:t>
            </a:r>
          </a:p>
          <a:p>
            <a:pPr>
              <a:lnSpc>
                <a:spcPct val="107000"/>
              </a:lnSpc>
              <a:spcAft>
                <a:spcPts val="800"/>
              </a:spcAft>
              <a:buNone/>
            </a:pPr>
            <a:r>
              <a:rPr lang="en-GB" sz="2400" dirty="0">
                <a:ea typeface="Calibri" panose="020F0502020204030204" pitchFamily="34" charset="0"/>
                <a:cs typeface="Times New Roman" panose="02020603050405020304" pitchFamily="18" charset="0"/>
              </a:rPr>
              <a:t>Students talked about having an interest in acquiring knowledge, being curious and keeping up to date. They suggested that questioning things and being a critical practitioner were important.</a:t>
            </a:r>
          </a:p>
          <a:p>
            <a:pPr marL="457200" indent="-457200">
              <a:lnSpc>
                <a:spcPct val="107000"/>
              </a:lnSpc>
              <a:spcAft>
                <a:spcPts val="800"/>
              </a:spcAft>
              <a:buAutoNum type="arabicPeriod" startAt="3"/>
            </a:pPr>
            <a:r>
              <a:rPr lang="en-GB" sz="2400" u="wavyHeavy" dirty="0">
                <a:uFill>
                  <a:solidFill>
                    <a:srgbClr val="FFFF00"/>
                  </a:solidFill>
                </a:uFill>
                <a:ea typeface="Calibri" panose="020F0502020204030204" pitchFamily="34" charset="0"/>
                <a:cs typeface="Times New Roman" panose="02020603050405020304" pitchFamily="18" charset="0"/>
              </a:rPr>
              <a:t>   </a:t>
            </a:r>
            <a:r>
              <a:rPr lang="en-GB" sz="2400" u="heavy" dirty="0">
                <a:uFill>
                  <a:solidFill>
                    <a:srgbClr val="FFFF00"/>
                  </a:solidFill>
                </a:uFill>
                <a:ea typeface="Calibri" panose="020F0502020204030204" pitchFamily="34" charset="0"/>
                <a:cs typeface="Times New Roman" panose="02020603050405020304" pitchFamily="18" charset="0"/>
              </a:rPr>
              <a:t>Pushing boundaries- vision</a:t>
            </a:r>
          </a:p>
          <a:p>
            <a:pPr>
              <a:lnSpc>
                <a:spcPct val="107000"/>
              </a:lnSpc>
              <a:spcAft>
                <a:spcPts val="800"/>
              </a:spcAft>
              <a:buNone/>
            </a:pPr>
            <a:r>
              <a:rPr lang="en-GB" sz="2400" dirty="0">
                <a:ea typeface="Calibri" panose="020F0502020204030204" pitchFamily="34" charset="0"/>
                <a:cs typeface="Times New Roman" panose="02020603050405020304" pitchFamily="18" charset="0"/>
              </a:rPr>
              <a:t>Successful research radiographers were said to be hard working despite setbacks, having drive and motivation to stand out, and to go against the grain and push against opposition.</a:t>
            </a:r>
          </a:p>
          <a:p>
            <a:pPr marL="457200" indent="-457200">
              <a:lnSpc>
                <a:spcPct val="107000"/>
              </a:lnSpc>
              <a:spcAft>
                <a:spcPts val="800"/>
              </a:spcAft>
              <a:buAutoNum type="arabicPeriod" startAt="4"/>
            </a:pPr>
            <a:r>
              <a:rPr lang="en-GB" sz="2400" dirty="0">
                <a:ea typeface="Calibri" panose="020F0502020204030204" pitchFamily="34" charset="0"/>
                <a:cs typeface="Times New Roman" panose="02020603050405020304" pitchFamily="18" charset="0"/>
              </a:rPr>
              <a:t>   </a:t>
            </a:r>
            <a:r>
              <a:rPr lang="en-GB" sz="2400" u="heavy" dirty="0">
                <a:uFill>
                  <a:solidFill>
                    <a:srgbClr val="00B050"/>
                  </a:solidFill>
                </a:uFill>
                <a:ea typeface="Calibri" panose="020F0502020204030204" pitchFamily="34" charset="0"/>
                <a:cs typeface="Times New Roman" panose="02020603050405020304" pitchFamily="18" charset="0"/>
              </a:rPr>
              <a:t>Patient focus- knowledge to care</a:t>
            </a:r>
          </a:p>
          <a:p>
            <a:pPr>
              <a:lnSpc>
                <a:spcPct val="107000"/>
              </a:lnSpc>
              <a:spcAft>
                <a:spcPts val="800"/>
              </a:spcAft>
              <a:buNone/>
            </a:pPr>
            <a:r>
              <a:rPr lang="en-GB" sz="2400" dirty="0">
                <a:ea typeface="Calibri" panose="020F0502020204030204" pitchFamily="34" charset="0"/>
                <a:cs typeface="Times New Roman" panose="02020603050405020304" pitchFamily="18" charset="0"/>
              </a:rPr>
              <a:t>Some of the drive to do well in research was linked to care of patients and radiation safety, perhaps unsurprisingly for future clinical practitioners. Students mentioned the application of knowledge in the context of evidence based practice, and knowledge mobilisation.</a:t>
            </a:r>
          </a:p>
          <a:p>
            <a:pPr marL="457200" indent="-457200">
              <a:lnSpc>
                <a:spcPct val="107000"/>
              </a:lnSpc>
              <a:spcAft>
                <a:spcPts val="800"/>
              </a:spcAft>
              <a:buAutoNum type="arabicPeriod" startAt="5"/>
            </a:pPr>
            <a:r>
              <a:rPr lang="en-GB" sz="2400" dirty="0">
                <a:ea typeface="Calibri" panose="020F0502020204030204" pitchFamily="34" charset="0"/>
                <a:cs typeface="Times New Roman" panose="02020603050405020304" pitchFamily="18" charset="0"/>
              </a:rPr>
              <a:t>   </a:t>
            </a:r>
            <a:r>
              <a:rPr lang="en-GB" sz="2400" u="heavy" dirty="0">
                <a:uFill>
                  <a:solidFill>
                    <a:srgbClr val="FFC000"/>
                  </a:solidFill>
                </a:uFill>
                <a:ea typeface="Calibri" panose="020F0502020204030204" pitchFamily="34" charset="0"/>
                <a:cs typeface="Times New Roman" panose="02020603050405020304" pitchFamily="18" charset="0"/>
              </a:rPr>
              <a:t>External factors</a:t>
            </a:r>
          </a:p>
          <a:p>
            <a:pPr>
              <a:lnSpc>
                <a:spcPct val="107000"/>
              </a:lnSpc>
              <a:spcAft>
                <a:spcPts val="800"/>
              </a:spcAft>
              <a:buNone/>
            </a:pPr>
            <a:r>
              <a:rPr lang="en-GB" sz="2400" dirty="0">
                <a:ea typeface="Calibri" panose="020F0502020204030204" pitchFamily="34" charset="0"/>
                <a:cs typeface="Times New Roman" panose="02020603050405020304" pitchFamily="18" charset="0"/>
              </a:rPr>
              <a:t>For some students there were factors which they felt a successful student may have, but which was denied to themselves. One mentioned that some successful students might have more privilege, for example having more disposable income, and having quieter places to learn outside the family home. Other external factors included resources and workload which may not help radiographers to succeed with research as these were seen as competing factors.</a:t>
            </a:r>
          </a:p>
          <a:p>
            <a:pPr marL="457200" indent="-457200">
              <a:lnSpc>
                <a:spcPct val="107000"/>
              </a:lnSpc>
              <a:spcAft>
                <a:spcPts val="800"/>
              </a:spcAft>
              <a:buAutoNum type="arabicPeriod" startAt="6"/>
            </a:pPr>
            <a:r>
              <a:rPr lang="en-GB" sz="2400" dirty="0">
                <a:uFill>
                  <a:solidFill>
                    <a:srgbClr val="FF33CC"/>
                  </a:solidFill>
                </a:uFill>
                <a:ea typeface="Calibri" panose="020F0502020204030204" pitchFamily="34" charset="0"/>
                <a:cs typeface="Times New Roman" panose="02020603050405020304" pitchFamily="18" charset="0"/>
              </a:rPr>
              <a:t>  </a:t>
            </a:r>
            <a:r>
              <a:rPr lang="en-GB" sz="2400" u="heavy" dirty="0">
                <a:uFill>
                  <a:solidFill>
                    <a:srgbClr val="FF33CC"/>
                  </a:solidFill>
                </a:uFill>
                <a:ea typeface="Calibri" panose="020F0502020204030204" pitchFamily="34" charset="0"/>
                <a:cs typeface="Times New Roman" panose="02020603050405020304" pitchFamily="18" charset="0"/>
              </a:rPr>
              <a:t>Teaching and Learning</a:t>
            </a:r>
          </a:p>
          <a:p>
            <a:pPr>
              <a:lnSpc>
                <a:spcPct val="107000"/>
              </a:lnSpc>
              <a:spcAft>
                <a:spcPts val="800"/>
              </a:spcAft>
              <a:buNone/>
            </a:pPr>
            <a:r>
              <a:rPr lang="en-GB" sz="2400" dirty="0">
                <a:ea typeface="Calibri" panose="020F0502020204030204" pitchFamily="34" charset="0"/>
                <a:cs typeface="Times New Roman" panose="02020603050405020304" pitchFamily="18" charset="0"/>
              </a:rPr>
              <a:t>Many of the responses and the themes above were related to teaching and learning as well as future research skills and abilities.  Students identified the need to have a core knowledge of research and that they needed to learn with their peers. They did not always identify in themselves the skills, abilities and vision that they felt were needed for success.</a:t>
            </a:r>
            <a:endParaRPr lang="en-GB" altLang="en-US" sz="2000" dirty="0"/>
          </a:p>
        </p:txBody>
      </p:sp>
      <p:sp>
        <p:nvSpPr>
          <p:cNvPr id="44" name="Text Box 13">
            <a:extLst>
              <a:ext uri="{FF2B5EF4-FFF2-40B4-BE49-F238E27FC236}">
                <a16:creationId xmlns:a16="http://schemas.microsoft.com/office/drawing/2014/main" id="{FF65A6B2-BF2C-4DED-8004-0B5FDC38BAC7}"/>
              </a:ext>
            </a:extLst>
          </p:cNvPr>
          <p:cNvSpPr txBox="1">
            <a:spLocks noChangeArrowheads="1"/>
          </p:cNvSpPr>
          <p:nvPr/>
        </p:nvSpPr>
        <p:spPr bwMode="auto">
          <a:xfrm>
            <a:off x="808014" y="41659825"/>
            <a:ext cx="28681522" cy="705432"/>
          </a:xfrm>
          <a:prstGeom prst="rect">
            <a:avLst/>
          </a:prstGeom>
          <a:solidFill>
            <a:schemeClr val="bg1"/>
          </a:solidFill>
          <a:ln w="38100">
            <a:solidFill>
              <a:srgbClr val="000000"/>
            </a:solidFill>
            <a:round/>
            <a:headEnd/>
            <a:tailEnd/>
          </a:ln>
        </p:spPr>
        <p:txBody>
          <a:bodyPr lIns="539869" tIns="269934" rIns="539869" bIns="539869" numCol="2" spcCol="360000"/>
          <a:lstStyle>
            <a:lvl1pPr>
              <a:spcBef>
                <a:spcPct val="20000"/>
              </a:spcBef>
              <a:buChar char="•"/>
              <a:tabLst>
                <a:tab pos="635000" algn="l"/>
              </a:tabLst>
              <a:defRPr sz="8400">
                <a:solidFill>
                  <a:schemeClr val="tx1"/>
                </a:solidFill>
                <a:latin typeface="Arial" panose="020B0604020202020204" pitchFamily="34" charset="0"/>
                <a:ea typeface="MS PGothic" pitchFamily="34" charset="-128"/>
              </a:defRPr>
            </a:lvl1pPr>
            <a:lvl2pPr marL="742950" indent="-285750">
              <a:spcBef>
                <a:spcPct val="20000"/>
              </a:spcBef>
              <a:buChar char="–"/>
              <a:tabLst>
                <a:tab pos="635000" algn="l"/>
              </a:tabLst>
              <a:defRPr sz="7300">
                <a:solidFill>
                  <a:schemeClr val="tx1"/>
                </a:solidFill>
                <a:latin typeface="Arial" panose="020B0604020202020204" pitchFamily="34" charset="0"/>
                <a:ea typeface="MS PGothic" pitchFamily="34" charset="-128"/>
              </a:defRPr>
            </a:lvl2pPr>
            <a:lvl3pPr marL="1143000" indent="-228600">
              <a:spcBef>
                <a:spcPct val="20000"/>
              </a:spcBef>
              <a:buChar char="•"/>
              <a:tabLst>
                <a:tab pos="635000" algn="l"/>
              </a:tabLst>
              <a:defRPr sz="6300">
                <a:solidFill>
                  <a:schemeClr val="tx1"/>
                </a:solidFill>
                <a:latin typeface="Arial" panose="020B0604020202020204" pitchFamily="34" charset="0"/>
                <a:ea typeface="MS PGothic" pitchFamily="34" charset="-128"/>
              </a:defRPr>
            </a:lvl3pPr>
            <a:lvl4pPr marL="1600200" indent="-228600">
              <a:spcBef>
                <a:spcPct val="20000"/>
              </a:spcBef>
              <a:buChar char="–"/>
              <a:tabLst>
                <a:tab pos="635000" algn="l"/>
              </a:tabLst>
              <a:defRPr sz="5200">
                <a:solidFill>
                  <a:schemeClr val="tx1"/>
                </a:solidFill>
                <a:latin typeface="Arial" panose="020B0604020202020204" pitchFamily="34" charset="0"/>
                <a:ea typeface="MS PGothic" pitchFamily="34" charset="-128"/>
              </a:defRPr>
            </a:lvl4pPr>
            <a:lvl5pPr marL="2057400" indent="-228600">
              <a:spcBef>
                <a:spcPct val="20000"/>
              </a:spcBef>
              <a:buChar char="»"/>
              <a:tabLst>
                <a:tab pos="635000" algn="l"/>
              </a:tabLst>
              <a:defRPr sz="52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tabLst>
                <a:tab pos="635000" algn="l"/>
              </a:tabLst>
              <a:defRPr sz="5200">
                <a:solidFill>
                  <a:schemeClr val="tx1"/>
                </a:solidFill>
                <a:latin typeface="Arial" panose="020B0604020202020204" pitchFamily="34" charset="0"/>
                <a:ea typeface="MS PGothic" pitchFamily="34" charset="-128"/>
              </a:defRPr>
            </a:lvl9pPr>
          </a:lstStyle>
          <a:p>
            <a:pPr>
              <a:buNone/>
            </a:pPr>
            <a:r>
              <a:rPr lang="en-GB" sz="2800" dirty="0"/>
              <a:t>For full reference list and authors’ contact details, please see files in the Stack.             	                                                    Funded by BCU HELS Pilot Project Funding 2022</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451" y="2345681"/>
            <a:ext cx="3581975" cy="2242332"/>
          </a:xfrm>
          <a:prstGeom prst="rect">
            <a:avLst/>
          </a:prstGeom>
          <a:ln w="38100">
            <a:solidFill>
              <a:schemeClr val="tx1"/>
            </a:solidFill>
          </a:ln>
        </p:spPr>
      </p:pic>
      <p:pic>
        <p:nvPicPr>
          <p:cNvPr id="7" name="Picture 6">
            <a:extLst>
              <a:ext uri="{FF2B5EF4-FFF2-40B4-BE49-F238E27FC236}">
                <a16:creationId xmlns:a16="http://schemas.microsoft.com/office/drawing/2014/main" id="{D5E87ECA-81DF-7870-DBEA-B81069D2E9A4}"/>
              </a:ext>
            </a:extLst>
          </p:cNvPr>
          <p:cNvPicPr>
            <a:picLocks noChangeAspect="1"/>
          </p:cNvPicPr>
          <p:nvPr/>
        </p:nvPicPr>
        <p:blipFill>
          <a:blip r:embed="rId5"/>
          <a:stretch>
            <a:fillRect/>
          </a:stretch>
        </p:blipFill>
        <p:spPr>
          <a:xfrm>
            <a:off x="15929694" y="30528315"/>
            <a:ext cx="13320000" cy="9235606"/>
          </a:xfrm>
          <a:prstGeom prst="rect">
            <a:avLst/>
          </a:prstGeom>
          <a:ln w="38100">
            <a:solidFill>
              <a:schemeClr val="tx1"/>
            </a:solidFill>
          </a:ln>
        </p:spPr>
      </p:pic>
      <p:pic>
        <p:nvPicPr>
          <p:cNvPr id="13" name="Picture 12">
            <a:extLst>
              <a:ext uri="{FF2B5EF4-FFF2-40B4-BE49-F238E27FC236}">
                <a16:creationId xmlns:a16="http://schemas.microsoft.com/office/drawing/2014/main" id="{931EC7DE-6874-628B-8F51-98C3B81BB282}"/>
              </a:ext>
            </a:extLst>
          </p:cNvPr>
          <p:cNvPicPr>
            <a:picLocks noChangeAspect="1"/>
          </p:cNvPicPr>
          <p:nvPr/>
        </p:nvPicPr>
        <p:blipFill>
          <a:blip r:embed="rId6"/>
          <a:stretch>
            <a:fillRect/>
          </a:stretch>
        </p:blipFill>
        <p:spPr>
          <a:xfrm>
            <a:off x="15893690" y="14487287"/>
            <a:ext cx="13320000" cy="9254854"/>
          </a:xfrm>
          <a:prstGeom prst="rect">
            <a:avLst/>
          </a:prstGeom>
          <a:ln w="38100">
            <a:solidFill>
              <a:schemeClr val="tx1">
                <a:lumMod val="95000"/>
                <a:lumOff val="5000"/>
              </a:schemeClr>
            </a:solidFill>
          </a:ln>
        </p:spPr>
      </p:pic>
      <p:pic>
        <p:nvPicPr>
          <p:cNvPr id="20" name="Picture 19">
            <a:extLst>
              <a:ext uri="{FF2B5EF4-FFF2-40B4-BE49-F238E27FC236}">
                <a16:creationId xmlns:a16="http://schemas.microsoft.com/office/drawing/2014/main" id="{4FA6FE6E-E2E3-A85D-347B-9986B302BB11}"/>
              </a:ext>
            </a:extLst>
          </p:cNvPr>
          <p:cNvPicPr>
            <a:picLocks noChangeAspect="1"/>
          </p:cNvPicPr>
          <p:nvPr/>
        </p:nvPicPr>
        <p:blipFill>
          <a:blip r:embed="rId7"/>
          <a:stretch>
            <a:fillRect/>
          </a:stretch>
        </p:blipFill>
        <p:spPr>
          <a:xfrm>
            <a:off x="17619773" y="24749082"/>
            <a:ext cx="9581282" cy="4478425"/>
          </a:xfrm>
          <a:prstGeom prst="rect">
            <a:avLst/>
          </a:prstGeom>
        </p:spPr>
      </p:pic>
      <p:sp>
        <p:nvSpPr>
          <p:cNvPr id="3" name="Rectangle 2">
            <a:extLst>
              <a:ext uri="{FF2B5EF4-FFF2-40B4-BE49-F238E27FC236}">
                <a16:creationId xmlns:a16="http://schemas.microsoft.com/office/drawing/2014/main" id="{69EE0866-4572-1B39-1ECD-5FA6DB1E1A8C}"/>
              </a:ext>
            </a:extLst>
          </p:cNvPr>
          <p:cNvSpPr/>
          <p:nvPr/>
        </p:nvSpPr>
        <p:spPr>
          <a:xfrm>
            <a:off x="1816126" y="23566571"/>
            <a:ext cx="7020780" cy="463602"/>
          </a:xfrm>
          <a:prstGeom prst="rect">
            <a:avLst/>
          </a:prstGeom>
          <a:noFill/>
          <a:ln w="635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446353D6-168C-71F5-6B6F-90B022453C73}"/>
              </a:ext>
            </a:extLst>
          </p:cNvPr>
          <p:cNvSpPr/>
          <p:nvPr/>
        </p:nvSpPr>
        <p:spPr>
          <a:xfrm>
            <a:off x="1816126" y="25470333"/>
            <a:ext cx="7020780" cy="463602"/>
          </a:xfrm>
          <a:prstGeom prst="rect">
            <a:avLst/>
          </a:prstGeom>
          <a:noFill/>
          <a:ln w="635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A7BD139B-5B81-6A29-C08F-45527D1727BD}"/>
              </a:ext>
            </a:extLst>
          </p:cNvPr>
          <p:cNvSpPr/>
          <p:nvPr/>
        </p:nvSpPr>
        <p:spPr>
          <a:xfrm>
            <a:off x="1816126" y="27022955"/>
            <a:ext cx="7020780" cy="463602"/>
          </a:xfrm>
          <a:prstGeom prst="rect">
            <a:avLst/>
          </a:prstGeom>
          <a:noFill/>
          <a:ln w="6350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3799E800-EDFC-C087-D04D-EB1679136DD3}"/>
              </a:ext>
            </a:extLst>
          </p:cNvPr>
          <p:cNvSpPr/>
          <p:nvPr/>
        </p:nvSpPr>
        <p:spPr>
          <a:xfrm>
            <a:off x="1816126" y="28530673"/>
            <a:ext cx="7020780" cy="463602"/>
          </a:xfrm>
          <a:prstGeom prst="rect">
            <a:avLst/>
          </a:prstGeom>
          <a:noFill/>
          <a:ln w="635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573BA760-95FE-BEB9-CDBF-B03B11CC7B1D}"/>
              </a:ext>
            </a:extLst>
          </p:cNvPr>
          <p:cNvSpPr/>
          <p:nvPr/>
        </p:nvSpPr>
        <p:spPr>
          <a:xfrm>
            <a:off x="1819555" y="30438885"/>
            <a:ext cx="7020780" cy="463602"/>
          </a:xfrm>
          <a:prstGeom prst="rect">
            <a:avLst/>
          </a:prstGeom>
          <a:noFill/>
          <a:ln w="635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93B7B325-F769-0A7F-8C49-247A6375EFB3}"/>
              </a:ext>
            </a:extLst>
          </p:cNvPr>
          <p:cNvSpPr/>
          <p:nvPr/>
        </p:nvSpPr>
        <p:spPr>
          <a:xfrm>
            <a:off x="1816126" y="33139185"/>
            <a:ext cx="7020780" cy="463602"/>
          </a:xfrm>
          <a:prstGeom prst="rect">
            <a:avLst/>
          </a:prstGeom>
          <a:noFill/>
          <a:ln w="63500">
            <a:solidFill>
              <a:srgbClr val="FF2EC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34291613"/>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430e750-d2f0-4d25-8351-5f0b21da9c8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050988A888AB4680D7793F1A63F7AE" ma:contentTypeVersion="15" ma:contentTypeDescription="Create a new document." ma:contentTypeScope="" ma:versionID="1ce2cb3c4d90fc76f6809df211efb053">
  <xsd:schema xmlns:xsd="http://www.w3.org/2001/XMLSchema" xmlns:xs="http://www.w3.org/2001/XMLSchema" xmlns:p="http://schemas.microsoft.com/office/2006/metadata/properties" xmlns:ns3="7d425442-8675-4eef-b555-d04cf9661c00" xmlns:ns4="6430e750-d2f0-4d25-8351-5f0b21da9c80" targetNamespace="http://schemas.microsoft.com/office/2006/metadata/properties" ma:root="true" ma:fieldsID="fe91f464b81e9f2766952f5f814d065f" ns3:_="" ns4:_="">
    <xsd:import namespace="7d425442-8675-4eef-b555-d04cf9661c00"/>
    <xsd:import namespace="6430e750-d2f0-4d25-8351-5f0b21da9c8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425442-8675-4eef-b555-d04cf9661c0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30e750-d2f0-4d25-8351-5f0b21da9c8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470437-C32E-4A49-A91F-FE8DCD7D582D}">
  <ds:schemaRefs>
    <ds:schemaRef ds:uri="http://schemas.microsoft.com/sharepoint/v3/contenttype/forms"/>
  </ds:schemaRefs>
</ds:datastoreItem>
</file>

<file path=customXml/itemProps2.xml><?xml version="1.0" encoding="utf-8"?>
<ds:datastoreItem xmlns:ds="http://schemas.openxmlformats.org/officeDocument/2006/customXml" ds:itemID="{D1303037-4EA3-404B-936B-1B26E78636C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d425442-8675-4eef-b555-d04cf9661c00"/>
    <ds:schemaRef ds:uri="6430e750-d2f0-4d25-8351-5f0b21da9c80"/>
    <ds:schemaRef ds:uri="http://www.w3.org/XML/1998/namespace"/>
    <ds:schemaRef ds:uri="http://purl.org/dc/dcmitype/"/>
  </ds:schemaRefs>
</ds:datastoreItem>
</file>

<file path=customXml/itemProps3.xml><?xml version="1.0" encoding="utf-8"?>
<ds:datastoreItem xmlns:ds="http://schemas.openxmlformats.org/officeDocument/2006/customXml" ds:itemID="{7578B557-418F-4B34-B9EA-C33BC8777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425442-8675-4eef-b555-d04cf9661c00"/>
    <ds:schemaRef ds:uri="6430e750-d2f0-4d25-8351-5f0b21da9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1055</Words>
  <Application>Microsoft Office PowerPoint</Application>
  <PresentationFormat>Custom</PresentationFormat>
  <Paragraphs>132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Times New Roman</vt:lpstr>
      <vt:lpstr>Helvetica</vt:lpstr>
      <vt:lpstr>Default Design</vt:lpstr>
      <vt:lpstr>PowerPoint Presentation</vt:lpstr>
    </vt:vector>
  </TitlesOfParts>
  <LinksUpToDate>false</LinksUpToDate>
  <SharedDoc>false</SharedDoc>
  <HyperlinkBase>http://colinpurrington.com/tips/academic/posterdesign</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subject>conference poster</dc:subject>
  <dc:creator>Colin Purrington</dc:creator>
  <cp:keywords>poster, conference, session, meeting, symposium, research, presentation</cp:keywords>
  <dc:description>This template is free for you to use to create your poster.  Do not host this file on your own server, even in adapted form. If you need to post a template, please steal somebody else's or just make your own (it's easy).  Thanks!</dc:description>
  <cp:lastModifiedBy>Louise Mcknight</cp:lastModifiedBy>
  <cp:revision>984</cp:revision>
  <cp:lastPrinted>2018-06-22T13:37:09Z</cp:lastPrinted>
  <dcterms:created xsi:type="dcterms:W3CDTF">2012-06-12T14:08:55Z</dcterms:created>
  <dcterms:modified xsi:type="dcterms:W3CDTF">2023-05-15T11:18:05Z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y fmtid="{D5CDD505-2E9C-101B-9397-08002B2CF9AE}" pid="3" name="ContentTypeId">
    <vt:lpwstr>0x01010060050988A888AB4680D7793F1A63F7AE</vt:lpwstr>
  </property>
</Properties>
</file>