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60" r:id="rId3"/>
  </p:sldMasterIdLst>
  <p:notesMasterIdLst>
    <p:notesMasterId r:id="rId24"/>
  </p:notesMasterIdLst>
  <p:sldIdLst>
    <p:sldId id="259" r:id="rId4"/>
    <p:sldId id="324" r:id="rId5"/>
    <p:sldId id="290" r:id="rId6"/>
    <p:sldId id="327" r:id="rId7"/>
    <p:sldId id="330" r:id="rId8"/>
    <p:sldId id="342" r:id="rId9"/>
    <p:sldId id="341" r:id="rId10"/>
    <p:sldId id="294" r:id="rId11"/>
    <p:sldId id="329" r:id="rId12"/>
    <p:sldId id="340" r:id="rId13"/>
    <p:sldId id="331" r:id="rId14"/>
    <p:sldId id="332" r:id="rId15"/>
    <p:sldId id="336" r:id="rId16"/>
    <p:sldId id="335" r:id="rId17"/>
    <p:sldId id="260" r:id="rId18"/>
    <p:sldId id="337" r:id="rId19"/>
    <p:sldId id="334" r:id="rId20"/>
    <p:sldId id="333" r:id="rId21"/>
    <p:sldId id="339" r:id="rId22"/>
    <p:sldId id="33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F6FF"/>
    <a:srgbClr val="F6F4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C7C388-367C-442E-A0F8-711EF7ED8F29}" v="136" dt="2023-06-02T10:42:40.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3"/>
    <p:restoredTop sz="95670" autoAdjust="0"/>
  </p:normalViewPr>
  <p:slideViewPr>
    <p:cSldViewPr snapToGrid="0" snapToObjects="1">
      <p:cViewPr varScale="1">
        <p:scale>
          <a:sx n="91" d="100"/>
          <a:sy n="91" d="100"/>
        </p:scale>
        <p:origin x="75" y="18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Mcknight" userId="c99e6274-23b4-4a6e-b9c9-02489e48d58d" providerId="ADAL" clId="{C1C7C388-367C-442E-A0F8-711EF7ED8F29}"/>
    <pc:docChg chg="undo redo custSel addSld delSld modSld sldOrd">
      <pc:chgData name="Louise Mcknight" userId="c99e6274-23b4-4a6e-b9c9-02489e48d58d" providerId="ADAL" clId="{C1C7C388-367C-442E-A0F8-711EF7ED8F29}" dt="2023-06-02T10:42:02.369" v="1397" actId="20577"/>
      <pc:docMkLst>
        <pc:docMk/>
      </pc:docMkLst>
      <pc:sldChg chg="del">
        <pc:chgData name="Louise Mcknight" userId="c99e6274-23b4-4a6e-b9c9-02489e48d58d" providerId="ADAL" clId="{C1C7C388-367C-442E-A0F8-711EF7ED8F29}" dt="2023-05-18T14:05:47.604" v="120" actId="47"/>
        <pc:sldMkLst>
          <pc:docMk/>
          <pc:sldMk cId="2262782071" sldId="256"/>
        </pc:sldMkLst>
      </pc:sldChg>
      <pc:sldChg chg="del">
        <pc:chgData name="Louise Mcknight" userId="c99e6274-23b4-4a6e-b9c9-02489e48d58d" providerId="ADAL" clId="{C1C7C388-367C-442E-A0F8-711EF7ED8F29}" dt="2023-05-18T14:06:20.193" v="132" actId="47"/>
        <pc:sldMkLst>
          <pc:docMk/>
          <pc:sldMk cId="306349718" sldId="257"/>
        </pc:sldMkLst>
      </pc:sldChg>
      <pc:sldChg chg="del">
        <pc:chgData name="Louise Mcknight" userId="c99e6274-23b4-4a6e-b9c9-02489e48d58d" providerId="ADAL" clId="{C1C7C388-367C-442E-A0F8-711EF7ED8F29}" dt="2023-05-18T14:06:47.352" v="141" actId="47"/>
        <pc:sldMkLst>
          <pc:docMk/>
          <pc:sldMk cId="1451772154" sldId="258"/>
        </pc:sldMkLst>
      </pc:sldChg>
      <pc:sldChg chg="addSp delSp modSp mod">
        <pc:chgData name="Louise Mcknight" userId="c99e6274-23b4-4a6e-b9c9-02489e48d58d" providerId="ADAL" clId="{C1C7C388-367C-442E-A0F8-711EF7ED8F29}" dt="2023-06-01T15:08:35.118" v="738" actId="478"/>
        <pc:sldMkLst>
          <pc:docMk/>
          <pc:sldMk cId="3719342871" sldId="259"/>
        </pc:sldMkLst>
        <pc:spChg chg="add del mod">
          <ac:chgData name="Louise Mcknight" userId="c99e6274-23b4-4a6e-b9c9-02489e48d58d" providerId="ADAL" clId="{C1C7C388-367C-442E-A0F8-711EF7ED8F29}" dt="2023-06-01T15:08:35.118" v="738" actId="478"/>
          <ac:spMkLst>
            <pc:docMk/>
            <pc:sldMk cId="3719342871" sldId="259"/>
            <ac:spMk id="7" creationId="{3D65088B-6CED-E364-D7FC-07E235C65121}"/>
          </ac:spMkLst>
        </pc:spChg>
      </pc:sldChg>
      <pc:sldChg chg="addSp modSp add">
        <pc:chgData name="Louise Mcknight" userId="c99e6274-23b4-4a6e-b9c9-02489e48d58d" providerId="ADAL" clId="{C1C7C388-367C-442E-A0F8-711EF7ED8F29}" dt="2023-06-02T09:15:28.135" v="1335"/>
        <pc:sldMkLst>
          <pc:docMk/>
          <pc:sldMk cId="1379946679" sldId="260"/>
        </pc:sldMkLst>
        <pc:spChg chg="add mod">
          <ac:chgData name="Louise Mcknight" userId="c99e6274-23b4-4a6e-b9c9-02489e48d58d" providerId="ADAL" clId="{C1C7C388-367C-442E-A0F8-711EF7ED8F29}" dt="2023-06-02T09:15:28.135" v="1335"/>
          <ac:spMkLst>
            <pc:docMk/>
            <pc:sldMk cId="1379946679" sldId="260"/>
            <ac:spMk id="10" creationId="{5949057F-8367-DB15-7719-170D98D9F249}"/>
          </ac:spMkLst>
        </pc:spChg>
      </pc:sldChg>
      <pc:sldChg chg="modSp del mod ord">
        <pc:chgData name="Louise Mcknight" userId="c99e6274-23b4-4a6e-b9c9-02489e48d58d" providerId="ADAL" clId="{C1C7C388-367C-442E-A0F8-711EF7ED8F29}" dt="2023-06-01T15:05:44.130" v="727" actId="47"/>
        <pc:sldMkLst>
          <pc:docMk/>
          <pc:sldMk cId="2521823354" sldId="261"/>
        </pc:sldMkLst>
        <pc:spChg chg="mod">
          <ac:chgData name="Louise Mcknight" userId="c99e6274-23b4-4a6e-b9c9-02489e48d58d" providerId="ADAL" clId="{C1C7C388-367C-442E-A0F8-711EF7ED8F29}" dt="2023-06-01T14:46:27.793" v="624" actId="20577"/>
          <ac:spMkLst>
            <pc:docMk/>
            <pc:sldMk cId="2521823354" sldId="261"/>
            <ac:spMk id="3" creationId="{503A0B7C-A11B-6E08-22A6-AD96D3CB9230}"/>
          </ac:spMkLst>
        </pc:spChg>
      </pc:sldChg>
      <pc:sldChg chg="del">
        <pc:chgData name="Louise Mcknight" userId="c99e6274-23b4-4a6e-b9c9-02489e48d58d" providerId="ADAL" clId="{C1C7C388-367C-442E-A0F8-711EF7ED8F29}" dt="2023-05-18T14:06:38.706" v="138" actId="47"/>
        <pc:sldMkLst>
          <pc:docMk/>
          <pc:sldMk cId="1031488884" sldId="262"/>
        </pc:sldMkLst>
      </pc:sldChg>
      <pc:sldChg chg="del">
        <pc:chgData name="Louise Mcknight" userId="c99e6274-23b4-4a6e-b9c9-02489e48d58d" providerId="ADAL" clId="{C1C7C388-367C-442E-A0F8-711EF7ED8F29}" dt="2023-05-18T14:06:48.450" v="142" actId="47"/>
        <pc:sldMkLst>
          <pc:docMk/>
          <pc:sldMk cId="2835541171" sldId="263"/>
        </pc:sldMkLst>
      </pc:sldChg>
      <pc:sldChg chg="del">
        <pc:chgData name="Louise Mcknight" userId="c99e6274-23b4-4a6e-b9c9-02489e48d58d" providerId="ADAL" clId="{C1C7C388-367C-442E-A0F8-711EF7ED8F29}" dt="2023-05-18T14:06:41.454" v="139" actId="47"/>
        <pc:sldMkLst>
          <pc:docMk/>
          <pc:sldMk cId="500703077" sldId="264"/>
        </pc:sldMkLst>
      </pc:sldChg>
      <pc:sldChg chg="del">
        <pc:chgData name="Louise Mcknight" userId="c99e6274-23b4-4a6e-b9c9-02489e48d58d" providerId="ADAL" clId="{C1C7C388-367C-442E-A0F8-711EF7ED8F29}" dt="2023-05-18T14:06:45.139" v="140" actId="47"/>
        <pc:sldMkLst>
          <pc:docMk/>
          <pc:sldMk cId="3803847320" sldId="265"/>
        </pc:sldMkLst>
      </pc:sldChg>
      <pc:sldChg chg="del">
        <pc:chgData name="Louise Mcknight" userId="c99e6274-23b4-4a6e-b9c9-02489e48d58d" providerId="ADAL" clId="{C1C7C388-367C-442E-A0F8-711EF7ED8F29}" dt="2023-05-18T15:00:06.436" v="164" actId="47"/>
        <pc:sldMkLst>
          <pc:docMk/>
          <pc:sldMk cId="2362550235" sldId="266"/>
        </pc:sldMkLst>
      </pc:sldChg>
      <pc:sldChg chg="del">
        <pc:chgData name="Louise Mcknight" userId="c99e6274-23b4-4a6e-b9c9-02489e48d58d" providerId="ADAL" clId="{C1C7C388-367C-442E-A0F8-711EF7ED8F29}" dt="2023-05-18T15:00:20.487" v="167" actId="47"/>
        <pc:sldMkLst>
          <pc:docMk/>
          <pc:sldMk cId="3770643789" sldId="267"/>
        </pc:sldMkLst>
      </pc:sldChg>
      <pc:sldChg chg="del">
        <pc:chgData name="Louise Mcknight" userId="c99e6274-23b4-4a6e-b9c9-02489e48d58d" providerId="ADAL" clId="{C1C7C388-367C-442E-A0F8-711EF7ED8F29}" dt="2023-05-18T14:05:51.940" v="122" actId="47"/>
        <pc:sldMkLst>
          <pc:docMk/>
          <pc:sldMk cId="3215759607" sldId="270"/>
        </pc:sldMkLst>
      </pc:sldChg>
      <pc:sldChg chg="del">
        <pc:chgData name="Louise Mcknight" userId="c99e6274-23b4-4a6e-b9c9-02489e48d58d" providerId="ADAL" clId="{C1C7C388-367C-442E-A0F8-711EF7ED8F29}" dt="2023-05-18T14:05:53.494" v="123" actId="47"/>
        <pc:sldMkLst>
          <pc:docMk/>
          <pc:sldMk cId="2244141546" sldId="271"/>
        </pc:sldMkLst>
      </pc:sldChg>
      <pc:sldChg chg="del">
        <pc:chgData name="Louise Mcknight" userId="c99e6274-23b4-4a6e-b9c9-02489e48d58d" providerId="ADAL" clId="{C1C7C388-367C-442E-A0F8-711EF7ED8F29}" dt="2023-05-18T14:05:55.190" v="124" actId="47"/>
        <pc:sldMkLst>
          <pc:docMk/>
          <pc:sldMk cId="480954918" sldId="280"/>
        </pc:sldMkLst>
      </pc:sldChg>
      <pc:sldChg chg="del">
        <pc:chgData name="Louise Mcknight" userId="c99e6274-23b4-4a6e-b9c9-02489e48d58d" providerId="ADAL" clId="{C1C7C388-367C-442E-A0F8-711EF7ED8F29}" dt="2023-05-18T14:05:57.655" v="125" actId="47"/>
        <pc:sldMkLst>
          <pc:docMk/>
          <pc:sldMk cId="2388356701" sldId="281"/>
        </pc:sldMkLst>
      </pc:sldChg>
      <pc:sldChg chg="addSp delSp modSp del mod ord delAnim modAnim">
        <pc:chgData name="Louise Mcknight" userId="c99e6274-23b4-4a6e-b9c9-02489e48d58d" providerId="ADAL" clId="{C1C7C388-367C-442E-A0F8-711EF7ED8F29}" dt="2023-06-02T08:26:02.263" v="882" actId="47"/>
        <pc:sldMkLst>
          <pc:docMk/>
          <pc:sldMk cId="1401228933" sldId="284"/>
        </pc:sldMkLst>
        <pc:spChg chg="del mod">
          <ac:chgData name="Louise Mcknight" userId="c99e6274-23b4-4a6e-b9c9-02489e48d58d" providerId="ADAL" clId="{C1C7C388-367C-442E-A0F8-711EF7ED8F29}" dt="2023-06-02T08:25:46.224" v="876" actId="21"/>
          <ac:spMkLst>
            <pc:docMk/>
            <pc:sldMk cId="1401228933" sldId="284"/>
            <ac:spMk id="3" creationId="{00000000-0000-0000-0000-000000000000}"/>
          </ac:spMkLst>
        </pc:spChg>
        <pc:spChg chg="del mod">
          <ac:chgData name="Louise Mcknight" userId="c99e6274-23b4-4a6e-b9c9-02489e48d58d" providerId="ADAL" clId="{C1C7C388-367C-442E-A0F8-711EF7ED8F29}" dt="2023-06-02T08:20:05.952" v="758" actId="478"/>
          <ac:spMkLst>
            <pc:docMk/>
            <pc:sldMk cId="1401228933" sldId="284"/>
            <ac:spMk id="5" creationId="{4D6346B6-2439-4F33-B11E-82965D343622}"/>
          </ac:spMkLst>
        </pc:spChg>
        <pc:spChg chg="add mod">
          <ac:chgData name="Louise Mcknight" userId="c99e6274-23b4-4a6e-b9c9-02489e48d58d" providerId="ADAL" clId="{C1C7C388-367C-442E-A0F8-711EF7ED8F29}" dt="2023-06-02T08:20:08.469" v="759"/>
          <ac:spMkLst>
            <pc:docMk/>
            <pc:sldMk cId="1401228933" sldId="284"/>
            <ac:spMk id="10" creationId="{861A6C28-99E5-2638-90B5-7BB30E139EB7}"/>
          </ac:spMkLst>
        </pc:spChg>
        <pc:spChg chg="add mod">
          <ac:chgData name="Louise Mcknight" userId="c99e6274-23b4-4a6e-b9c9-02489e48d58d" providerId="ADAL" clId="{C1C7C388-367C-442E-A0F8-711EF7ED8F29}" dt="2023-06-02T08:20:08.469" v="759"/>
          <ac:spMkLst>
            <pc:docMk/>
            <pc:sldMk cId="1401228933" sldId="284"/>
            <ac:spMk id="11" creationId="{E9433D93-AB3E-BAFB-11BE-C1CC68C30C02}"/>
          </ac:spMkLst>
        </pc:spChg>
        <pc:spChg chg="add mod">
          <ac:chgData name="Louise Mcknight" userId="c99e6274-23b4-4a6e-b9c9-02489e48d58d" providerId="ADAL" clId="{C1C7C388-367C-442E-A0F8-711EF7ED8F29}" dt="2023-06-02T08:20:08.469" v="759"/>
          <ac:spMkLst>
            <pc:docMk/>
            <pc:sldMk cId="1401228933" sldId="284"/>
            <ac:spMk id="12" creationId="{B69E815A-503A-06AA-B1E5-E22F95428EEF}"/>
          </ac:spMkLst>
        </pc:spChg>
        <pc:spChg chg="add mod">
          <ac:chgData name="Louise Mcknight" userId="c99e6274-23b4-4a6e-b9c9-02489e48d58d" providerId="ADAL" clId="{C1C7C388-367C-442E-A0F8-711EF7ED8F29}" dt="2023-06-02T08:20:08.469" v="759"/>
          <ac:spMkLst>
            <pc:docMk/>
            <pc:sldMk cId="1401228933" sldId="284"/>
            <ac:spMk id="13" creationId="{B122AD73-548C-F1E6-ACCB-B6BA52ACC9FD}"/>
          </ac:spMkLst>
        </pc:spChg>
        <pc:spChg chg="add mod">
          <ac:chgData name="Louise Mcknight" userId="c99e6274-23b4-4a6e-b9c9-02489e48d58d" providerId="ADAL" clId="{C1C7C388-367C-442E-A0F8-711EF7ED8F29}" dt="2023-06-02T08:24:05.302" v="835" actId="1076"/>
          <ac:spMkLst>
            <pc:docMk/>
            <pc:sldMk cId="1401228933" sldId="284"/>
            <ac:spMk id="14" creationId="{6467FD12-98FB-2F34-3456-5A510E809022}"/>
          </ac:spMkLst>
        </pc:spChg>
        <pc:spChg chg="add mod">
          <ac:chgData name="Louise Mcknight" userId="c99e6274-23b4-4a6e-b9c9-02489e48d58d" providerId="ADAL" clId="{C1C7C388-367C-442E-A0F8-711EF7ED8F29}" dt="2023-06-02T08:20:08.469" v="759"/>
          <ac:spMkLst>
            <pc:docMk/>
            <pc:sldMk cId="1401228933" sldId="284"/>
            <ac:spMk id="15" creationId="{C7535D47-1401-BCDB-E5BF-2B5EC7DB4F2B}"/>
          </ac:spMkLst>
        </pc:spChg>
        <pc:spChg chg="add mod">
          <ac:chgData name="Louise Mcknight" userId="c99e6274-23b4-4a6e-b9c9-02489e48d58d" providerId="ADAL" clId="{C1C7C388-367C-442E-A0F8-711EF7ED8F29}" dt="2023-06-02T08:21:47.095" v="790" actId="2710"/>
          <ac:spMkLst>
            <pc:docMk/>
            <pc:sldMk cId="1401228933" sldId="284"/>
            <ac:spMk id="16" creationId="{F7A1542C-DCE6-804E-10A3-D35FEC335786}"/>
          </ac:spMkLst>
        </pc:spChg>
        <pc:spChg chg="add mod">
          <ac:chgData name="Louise Mcknight" userId="c99e6274-23b4-4a6e-b9c9-02489e48d58d" providerId="ADAL" clId="{C1C7C388-367C-442E-A0F8-711EF7ED8F29}" dt="2023-06-02T08:20:08.469" v="759"/>
          <ac:spMkLst>
            <pc:docMk/>
            <pc:sldMk cId="1401228933" sldId="284"/>
            <ac:spMk id="17" creationId="{BA64CB71-825B-A0CA-8875-5FD1D4CA4BED}"/>
          </ac:spMkLst>
        </pc:spChg>
        <pc:spChg chg="add mod">
          <ac:chgData name="Louise Mcknight" userId="c99e6274-23b4-4a6e-b9c9-02489e48d58d" providerId="ADAL" clId="{C1C7C388-367C-442E-A0F8-711EF7ED8F29}" dt="2023-06-02T08:20:08.469" v="759"/>
          <ac:spMkLst>
            <pc:docMk/>
            <pc:sldMk cId="1401228933" sldId="284"/>
            <ac:spMk id="18" creationId="{9D74CC6B-54AC-D8B9-821C-9548F7DFADCB}"/>
          </ac:spMkLst>
        </pc:spChg>
        <pc:spChg chg="add del mod">
          <ac:chgData name="Louise Mcknight" userId="c99e6274-23b4-4a6e-b9c9-02489e48d58d" providerId="ADAL" clId="{C1C7C388-367C-442E-A0F8-711EF7ED8F29}" dt="2023-06-02T08:25:18.419" v="869" actId="21"/>
          <ac:spMkLst>
            <pc:docMk/>
            <pc:sldMk cId="1401228933" sldId="284"/>
            <ac:spMk id="19" creationId="{805A7A76-C048-11B2-6784-F7F5E3DA5A79}"/>
          </ac:spMkLst>
        </pc:spChg>
        <pc:spChg chg="add del mod">
          <ac:chgData name="Louise Mcknight" userId="c99e6274-23b4-4a6e-b9c9-02489e48d58d" providerId="ADAL" clId="{C1C7C388-367C-442E-A0F8-711EF7ED8F29}" dt="2023-06-02T08:25:18.419" v="869" actId="21"/>
          <ac:spMkLst>
            <pc:docMk/>
            <pc:sldMk cId="1401228933" sldId="284"/>
            <ac:spMk id="20" creationId="{9229F76E-D741-6FC0-1B2C-A8BF2216F29D}"/>
          </ac:spMkLst>
        </pc:spChg>
        <pc:spChg chg="add del mod">
          <ac:chgData name="Louise Mcknight" userId="c99e6274-23b4-4a6e-b9c9-02489e48d58d" providerId="ADAL" clId="{C1C7C388-367C-442E-A0F8-711EF7ED8F29}" dt="2023-06-02T08:25:18.419" v="869" actId="21"/>
          <ac:spMkLst>
            <pc:docMk/>
            <pc:sldMk cId="1401228933" sldId="284"/>
            <ac:spMk id="21" creationId="{7563C322-D44B-FDF8-5B91-78F975B0C12E}"/>
          </ac:spMkLst>
        </pc:spChg>
        <pc:spChg chg="add del mod">
          <ac:chgData name="Louise Mcknight" userId="c99e6274-23b4-4a6e-b9c9-02489e48d58d" providerId="ADAL" clId="{C1C7C388-367C-442E-A0F8-711EF7ED8F29}" dt="2023-06-02T08:25:18.419" v="869" actId="21"/>
          <ac:spMkLst>
            <pc:docMk/>
            <pc:sldMk cId="1401228933" sldId="284"/>
            <ac:spMk id="22" creationId="{1C8A1032-94AC-6F98-B3D7-11AA4CF67236}"/>
          </ac:spMkLst>
        </pc:spChg>
        <pc:spChg chg="add del mod">
          <ac:chgData name="Louise Mcknight" userId="c99e6274-23b4-4a6e-b9c9-02489e48d58d" providerId="ADAL" clId="{C1C7C388-367C-442E-A0F8-711EF7ED8F29}" dt="2023-06-02T08:25:18.419" v="869" actId="21"/>
          <ac:spMkLst>
            <pc:docMk/>
            <pc:sldMk cId="1401228933" sldId="284"/>
            <ac:spMk id="23" creationId="{8E214350-3E72-B171-2576-75A2C5B90274}"/>
          </ac:spMkLst>
        </pc:spChg>
        <pc:spChg chg="add del mod">
          <ac:chgData name="Louise Mcknight" userId="c99e6274-23b4-4a6e-b9c9-02489e48d58d" providerId="ADAL" clId="{C1C7C388-367C-442E-A0F8-711EF7ED8F29}" dt="2023-06-02T08:25:18.419" v="869" actId="21"/>
          <ac:spMkLst>
            <pc:docMk/>
            <pc:sldMk cId="1401228933" sldId="284"/>
            <ac:spMk id="24" creationId="{E7F7B1E3-8029-66C2-8E97-B7BF0CE43D69}"/>
          </ac:spMkLst>
        </pc:spChg>
        <pc:spChg chg="add del mod">
          <ac:chgData name="Louise Mcknight" userId="c99e6274-23b4-4a6e-b9c9-02489e48d58d" providerId="ADAL" clId="{C1C7C388-367C-442E-A0F8-711EF7ED8F29}" dt="2023-06-02T08:25:18.419" v="869" actId="21"/>
          <ac:spMkLst>
            <pc:docMk/>
            <pc:sldMk cId="1401228933" sldId="284"/>
            <ac:spMk id="25" creationId="{F3329028-BAB4-0267-E7AA-D6E216E5E240}"/>
          </ac:spMkLst>
        </pc:spChg>
        <pc:spChg chg="add del mod">
          <ac:chgData name="Louise Mcknight" userId="c99e6274-23b4-4a6e-b9c9-02489e48d58d" providerId="ADAL" clId="{C1C7C388-367C-442E-A0F8-711EF7ED8F29}" dt="2023-06-02T08:25:18.419" v="869" actId="21"/>
          <ac:spMkLst>
            <pc:docMk/>
            <pc:sldMk cId="1401228933" sldId="284"/>
            <ac:spMk id="26" creationId="{8A60EE77-EEC1-D3D0-182D-B8A372648A54}"/>
          </ac:spMkLst>
        </pc:spChg>
        <pc:spChg chg="add del mod">
          <ac:chgData name="Louise Mcknight" userId="c99e6274-23b4-4a6e-b9c9-02489e48d58d" providerId="ADAL" clId="{C1C7C388-367C-442E-A0F8-711EF7ED8F29}" dt="2023-06-02T08:25:18.419" v="869" actId="21"/>
          <ac:spMkLst>
            <pc:docMk/>
            <pc:sldMk cId="1401228933" sldId="284"/>
            <ac:spMk id="27" creationId="{9F711620-CFC9-DCD4-901E-CA80D1D544FE}"/>
          </ac:spMkLst>
        </pc:spChg>
        <pc:grpChg chg="add del mod">
          <ac:chgData name="Louise Mcknight" userId="c99e6274-23b4-4a6e-b9c9-02489e48d58d" providerId="ADAL" clId="{C1C7C388-367C-442E-A0F8-711EF7ED8F29}" dt="2023-06-02T08:25:18.419" v="869" actId="21"/>
          <ac:grpSpMkLst>
            <pc:docMk/>
            <pc:sldMk cId="1401228933" sldId="284"/>
            <ac:grpSpMk id="8" creationId="{3FE5D177-36FC-ED95-9B8A-8E9A8E372CD4}"/>
          </ac:grpSpMkLst>
        </pc:grpChg>
        <pc:grpChg chg="add mod">
          <ac:chgData name="Louise Mcknight" userId="c99e6274-23b4-4a6e-b9c9-02489e48d58d" providerId="ADAL" clId="{C1C7C388-367C-442E-A0F8-711EF7ED8F29}" dt="2023-06-02T08:20:08.469" v="759"/>
          <ac:grpSpMkLst>
            <pc:docMk/>
            <pc:sldMk cId="1401228933" sldId="284"/>
            <ac:grpSpMk id="9" creationId="{117EF0A9-4BA5-3049-5C61-54AD4C64405F}"/>
          </ac:grpSpMkLst>
        </pc:grpChg>
        <pc:picChg chg="del mod">
          <ac:chgData name="Louise Mcknight" userId="c99e6274-23b4-4a6e-b9c9-02489e48d58d" providerId="ADAL" clId="{C1C7C388-367C-442E-A0F8-711EF7ED8F29}" dt="2023-06-02T08:12:43.385" v="751" actId="478"/>
          <ac:picMkLst>
            <pc:docMk/>
            <pc:sldMk cId="1401228933" sldId="284"/>
            <ac:picMk id="2" creationId="{00000000-0000-0000-0000-000000000000}"/>
          </ac:picMkLst>
        </pc:picChg>
        <pc:picChg chg="del mod">
          <ac:chgData name="Louise Mcknight" userId="c99e6274-23b4-4a6e-b9c9-02489e48d58d" providerId="ADAL" clId="{C1C7C388-367C-442E-A0F8-711EF7ED8F29}" dt="2023-06-02T08:20:01.132" v="756" actId="478"/>
          <ac:picMkLst>
            <pc:docMk/>
            <pc:sldMk cId="1401228933" sldId="284"/>
            <ac:picMk id="4" creationId="{BB072525-662F-4404-B9BC-B982AD184988}"/>
          </ac:picMkLst>
        </pc:picChg>
        <pc:picChg chg="add del mod">
          <ac:chgData name="Louise Mcknight" userId="c99e6274-23b4-4a6e-b9c9-02489e48d58d" providerId="ADAL" clId="{C1C7C388-367C-442E-A0F8-711EF7ED8F29}" dt="2023-06-02T08:25:46.224" v="876" actId="21"/>
          <ac:picMkLst>
            <pc:docMk/>
            <pc:sldMk cId="1401228933" sldId="284"/>
            <ac:picMk id="7" creationId="{AD173A49-5F39-8D6F-3C94-E5FCB3F2AF21}"/>
          </ac:picMkLst>
        </pc:picChg>
      </pc:sldChg>
      <pc:sldChg chg="del ord">
        <pc:chgData name="Louise Mcknight" userId="c99e6274-23b4-4a6e-b9c9-02489e48d58d" providerId="ADAL" clId="{C1C7C388-367C-442E-A0F8-711EF7ED8F29}" dt="2023-05-18T13:58:59.231" v="28" actId="47"/>
        <pc:sldMkLst>
          <pc:docMk/>
          <pc:sldMk cId="597832926" sldId="285"/>
        </pc:sldMkLst>
      </pc:sldChg>
      <pc:sldChg chg="del">
        <pc:chgData name="Louise Mcknight" userId="c99e6274-23b4-4a6e-b9c9-02489e48d58d" providerId="ADAL" clId="{C1C7C388-367C-442E-A0F8-711EF7ED8F29}" dt="2023-05-18T13:57:35.984" v="18" actId="47"/>
        <pc:sldMkLst>
          <pc:docMk/>
          <pc:sldMk cId="2270411919" sldId="287"/>
        </pc:sldMkLst>
      </pc:sldChg>
      <pc:sldChg chg="modSp del">
        <pc:chgData name="Louise Mcknight" userId="c99e6274-23b4-4a6e-b9c9-02489e48d58d" providerId="ADAL" clId="{C1C7C388-367C-442E-A0F8-711EF7ED8F29}" dt="2023-05-18T14:01:05.180" v="56" actId="47"/>
        <pc:sldMkLst>
          <pc:docMk/>
          <pc:sldMk cId="2487984985" sldId="288"/>
        </pc:sldMkLst>
        <pc:picChg chg="mod">
          <ac:chgData name="Louise Mcknight" userId="c99e6274-23b4-4a6e-b9c9-02489e48d58d" providerId="ADAL" clId="{C1C7C388-367C-442E-A0F8-711EF7ED8F29}" dt="2023-05-18T14:00:29.974" v="48" actId="1076"/>
          <ac:picMkLst>
            <pc:docMk/>
            <pc:sldMk cId="2487984985" sldId="288"/>
            <ac:picMk id="4098" creationId="{00000000-0000-0000-0000-000000000000}"/>
          </ac:picMkLst>
        </pc:picChg>
      </pc:sldChg>
      <pc:sldChg chg="modSp mod ord setBg">
        <pc:chgData name="Louise Mcknight" userId="c99e6274-23b4-4a6e-b9c9-02489e48d58d" providerId="ADAL" clId="{C1C7C388-367C-442E-A0F8-711EF7ED8F29}" dt="2023-06-02T09:08:54.040" v="1168" actId="1076"/>
        <pc:sldMkLst>
          <pc:docMk/>
          <pc:sldMk cId="1260014269" sldId="290"/>
        </pc:sldMkLst>
        <pc:picChg chg="mod">
          <ac:chgData name="Louise Mcknight" userId="c99e6274-23b4-4a6e-b9c9-02489e48d58d" providerId="ADAL" clId="{C1C7C388-367C-442E-A0F8-711EF7ED8F29}" dt="2023-06-02T09:08:44.614" v="1166" actId="1076"/>
          <ac:picMkLst>
            <pc:docMk/>
            <pc:sldMk cId="1260014269" sldId="290"/>
            <ac:picMk id="5" creationId="{E39668FE-DF69-404C-9EBC-3965835AF22B}"/>
          </ac:picMkLst>
        </pc:picChg>
        <pc:picChg chg="mod">
          <ac:chgData name="Louise Mcknight" userId="c99e6274-23b4-4a6e-b9c9-02489e48d58d" providerId="ADAL" clId="{C1C7C388-367C-442E-A0F8-711EF7ED8F29}" dt="2023-06-02T09:08:54.040" v="1168" actId="1076"/>
          <ac:picMkLst>
            <pc:docMk/>
            <pc:sldMk cId="1260014269" sldId="290"/>
            <ac:picMk id="8" creationId="{29153A8D-F5E0-4F82-92C1-DE4D3E0AB99B}"/>
          </ac:picMkLst>
        </pc:picChg>
      </pc:sldChg>
      <pc:sldChg chg="del">
        <pc:chgData name="Louise Mcknight" userId="c99e6274-23b4-4a6e-b9c9-02489e48d58d" providerId="ADAL" clId="{C1C7C388-367C-442E-A0F8-711EF7ED8F29}" dt="2023-05-18T14:06:01.961" v="126" actId="47"/>
        <pc:sldMkLst>
          <pc:docMk/>
          <pc:sldMk cId="1126413190" sldId="292"/>
        </pc:sldMkLst>
      </pc:sldChg>
      <pc:sldChg chg="modSp mod ord">
        <pc:chgData name="Louise Mcknight" userId="c99e6274-23b4-4a6e-b9c9-02489e48d58d" providerId="ADAL" clId="{C1C7C388-367C-442E-A0F8-711EF7ED8F29}" dt="2023-06-02T09:12:47.231" v="1290" actId="1076"/>
        <pc:sldMkLst>
          <pc:docMk/>
          <pc:sldMk cId="4287934838" sldId="294"/>
        </pc:sldMkLst>
        <pc:spChg chg="mod">
          <ac:chgData name="Louise Mcknight" userId="c99e6274-23b4-4a6e-b9c9-02489e48d58d" providerId="ADAL" clId="{C1C7C388-367C-442E-A0F8-711EF7ED8F29}" dt="2023-06-02T09:12:47.231" v="1290" actId="1076"/>
          <ac:spMkLst>
            <pc:docMk/>
            <pc:sldMk cId="4287934838" sldId="294"/>
            <ac:spMk id="31" creationId="{D1AD2F06-DD25-4F27-862E-485DFF9F0EA3}"/>
          </ac:spMkLst>
        </pc:spChg>
        <pc:grpChg chg="mod">
          <ac:chgData name="Louise Mcknight" userId="c99e6274-23b4-4a6e-b9c9-02489e48d58d" providerId="ADAL" clId="{C1C7C388-367C-442E-A0F8-711EF7ED8F29}" dt="2023-06-02T09:12:38.866" v="1289" actId="1037"/>
          <ac:grpSpMkLst>
            <pc:docMk/>
            <pc:sldMk cId="4287934838" sldId="294"/>
            <ac:grpSpMk id="4" creationId="{00000000-0000-0000-0000-000000000000}"/>
          </ac:grpSpMkLst>
        </pc:grpChg>
      </pc:sldChg>
      <pc:sldChg chg="add del">
        <pc:chgData name="Louise Mcknight" userId="c99e6274-23b4-4a6e-b9c9-02489e48d58d" providerId="ADAL" clId="{C1C7C388-367C-442E-A0F8-711EF7ED8F29}" dt="2023-05-18T14:05:44.291" v="119" actId="47"/>
        <pc:sldMkLst>
          <pc:docMk/>
          <pc:sldMk cId="2003358470" sldId="295"/>
        </pc:sldMkLst>
      </pc:sldChg>
      <pc:sldChg chg="del ord">
        <pc:chgData name="Louise Mcknight" userId="c99e6274-23b4-4a6e-b9c9-02489e48d58d" providerId="ADAL" clId="{C1C7C388-367C-442E-A0F8-711EF7ED8F29}" dt="2023-05-18T14:04:19.662" v="95" actId="47"/>
        <pc:sldMkLst>
          <pc:docMk/>
          <pc:sldMk cId="3080165009" sldId="296"/>
        </pc:sldMkLst>
      </pc:sldChg>
      <pc:sldChg chg="del">
        <pc:chgData name="Louise Mcknight" userId="c99e6274-23b4-4a6e-b9c9-02489e48d58d" providerId="ADAL" clId="{C1C7C388-367C-442E-A0F8-711EF7ED8F29}" dt="2023-05-18T14:05:50.244" v="121" actId="47"/>
        <pc:sldMkLst>
          <pc:docMk/>
          <pc:sldMk cId="1348473364" sldId="297"/>
        </pc:sldMkLst>
      </pc:sldChg>
      <pc:sldChg chg="add del">
        <pc:chgData name="Louise Mcknight" userId="c99e6274-23b4-4a6e-b9c9-02489e48d58d" providerId="ADAL" clId="{C1C7C388-367C-442E-A0F8-711EF7ED8F29}" dt="2023-05-18T14:02:17.544" v="66" actId="47"/>
        <pc:sldMkLst>
          <pc:docMk/>
          <pc:sldMk cId="189633110" sldId="306"/>
        </pc:sldMkLst>
      </pc:sldChg>
      <pc:sldChg chg="del ord">
        <pc:chgData name="Louise Mcknight" userId="c99e6274-23b4-4a6e-b9c9-02489e48d58d" providerId="ADAL" clId="{C1C7C388-367C-442E-A0F8-711EF7ED8F29}" dt="2023-05-18T14:01:10.521" v="57" actId="2696"/>
        <pc:sldMkLst>
          <pc:docMk/>
          <pc:sldMk cId="79960844" sldId="307"/>
        </pc:sldMkLst>
      </pc:sldChg>
      <pc:sldChg chg="addSp delSp modSp add del mod setBg">
        <pc:chgData name="Louise Mcknight" userId="c99e6274-23b4-4a6e-b9c9-02489e48d58d" providerId="ADAL" clId="{C1C7C388-367C-442E-A0F8-711EF7ED8F29}" dt="2023-06-01T14:33:44.531" v="608" actId="47"/>
        <pc:sldMkLst>
          <pc:docMk/>
          <pc:sldMk cId="1597495947" sldId="307"/>
        </pc:sldMkLst>
        <pc:spChg chg="del">
          <ac:chgData name="Louise Mcknight" userId="c99e6274-23b4-4a6e-b9c9-02489e48d58d" providerId="ADAL" clId="{C1C7C388-367C-442E-A0F8-711EF7ED8F29}" dt="2023-06-01T14:32:42.705" v="594" actId="21"/>
          <ac:spMkLst>
            <pc:docMk/>
            <pc:sldMk cId="1597495947" sldId="307"/>
            <ac:spMk id="3" creationId="{3C53A422-C23E-4B9E-B6F4-6EF78A5D7073}"/>
          </ac:spMkLst>
        </pc:spChg>
        <pc:spChg chg="add mod">
          <ac:chgData name="Louise Mcknight" userId="c99e6274-23b4-4a6e-b9c9-02489e48d58d" providerId="ADAL" clId="{C1C7C388-367C-442E-A0F8-711EF7ED8F29}" dt="2023-06-01T14:33:15.592" v="603" actId="21"/>
          <ac:spMkLst>
            <pc:docMk/>
            <pc:sldMk cId="1597495947" sldId="307"/>
            <ac:spMk id="4" creationId="{28BB3E51-3027-E538-8091-DB505EEA3708}"/>
          </ac:spMkLst>
        </pc:spChg>
        <pc:spChg chg="del">
          <ac:chgData name="Louise Mcknight" userId="c99e6274-23b4-4a6e-b9c9-02489e48d58d" providerId="ADAL" clId="{C1C7C388-367C-442E-A0F8-711EF7ED8F29}" dt="2023-06-01T14:33:15.592" v="603" actId="21"/>
          <ac:spMkLst>
            <pc:docMk/>
            <pc:sldMk cId="1597495947" sldId="307"/>
            <ac:spMk id="6" creationId="{BC8CE302-99D0-4EC8-B046-6DC3E0437091}"/>
          </ac:spMkLst>
        </pc:spChg>
        <pc:spChg chg="del">
          <ac:chgData name="Louise Mcknight" userId="c99e6274-23b4-4a6e-b9c9-02489e48d58d" providerId="ADAL" clId="{C1C7C388-367C-442E-A0F8-711EF7ED8F29}" dt="2023-06-01T14:33:15.592" v="603" actId="21"/>
          <ac:spMkLst>
            <pc:docMk/>
            <pc:sldMk cId="1597495947" sldId="307"/>
            <ac:spMk id="11" creationId="{7BFB426A-C15B-4059-97D0-2FCEF1D21E6D}"/>
          </ac:spMkLst>
        </pc:spChg>
        <pc:picChg chg="del">
          <ac:chgData name="Louise Mcknight" userId="c99e6274-23b4-4a6e-b9c9-02489e48d58d" providerId="ADAL" clId="{C1C7C388-367C-442E-A0F8-711EF7ED8F29}" dt="2023-06-01T14:33:15.592" v="603" actId="21"/>
          <ac:picMkLst>
            <pc:docMk/>
            <pc:sldMk cId="1597495947" sldId="307"/>
            <ac:picMk id="9" creationId="{2094BCB5-7B62-412C-B8E3-5214DBDB7A7A}"/>
          </ac:picMkLst>
        </pc:picChg>
      </pc:sldChg>
      <pc:sldChg chg="del">
        <pc:chgData name="Louise Mcknight" userId="c99e6274-23b4-4a6e-b9c9-02489e48d58d" providerId="ADAL" clId="{C1C7C388-367C-442E-A0F8-711EF7ED8F29}" dt="2023-05-18T14:04:54.593" v="102" actId="47"/>
        <pc:sldMkLst>
          <pc:docMk/>
          <pc:sldMk cId="2733373299" sldId="310"/>
        </pc:sldMkLst>
      </pc:sldChg>
      <pc:sldChg chg="addSp delSp modSp del mod ord">
        <pc:chgData name="Louise Mcknight" userId="c99e6274-23b4-4a6e-b9c9-02489e48d58d" providerId="ADAL" clId="{C1C7C388-367C-442E-A0F8-711EF7ED8F29}" dt="2023-06-01T14:26:25.931" v="436" actId="47"/>
        <pc:sldMkLst>
          <pc:docMk/>
          <pc:sldMk cId="1045618946" sldId="311"/>
        </pc:sldMkLst>
        <pc:spChg chg="del mod">
          <ac:chgData name="Louise Mcknight" userId="c99e6274-23b4-4a6e-b9c9-02489e48d58d" providerId="ADAL" clId="{C1C7C388-367C-442E-A0F8-711EF7ED8F29}" dt="2023-06-01T14:26:14.811" v="432" actId="21"/>
          <ac:spMkLst>
            <pc:docMk/>
            <pc:sldMk cId="1045618946" sldId="311"/>
            <ac:spMk id="3" creationId="{8771977F-50EB-43E3-9BDB-E90669F53285}"/>
          </ac:spMkLst>
        </pc:spChg>
        <pc:spChg chg="del">
          <ac:chgData name="Louise Mcknight" userId="c99e6274-23b4-4a6e-b9c9-02489e48d58d" providerId="ADAL" clId="{C1C7C388-367C-442E-A0F8-711EF7ED8F29}" dt="2023-06-01T14:26:14.811" v="432" actId="21"/>
          <ac:spMkLst>
            <pc:docMk/>
            <pc:sldMk cId="1045618946" sldId="311"/>
            <ac:spMk id="5" creationId="{684CD72F-FE75-447E-99EF-32BCE31A1FFB}"/>
          </ac:spMkLst>
        </pc:spChg>
        <pc:spChg chg="add mod">
          <ac:chgData name="Louise Mcknight" userId="c99e6274-23b4-4a6e-b9c9-02489e48d58d" providerId="ADAL" clId="{C1C7C388-367C-442E-A0F8-711EF7ED8F29}" dt="2023-06-01T14:26:14.811" v="432" actId="21"/>
          <ac:spMkLst>
            <pc:docMk/>
            <pc:sldMk cId="1045618946" sldId="311"/>
            <ac:spMk id="6" creationId="{FF8E37B6-D68A-919D-3A2A-10355C087B01}"/>
          </ac:spMkLst>
        </pc:spChg>
        <pc:picChg chg="del mod">
          <ac:chgData name="Louise Mcknight" userId="c99e6274-23b4-4a6e-b9c9-02489e48d58d" providerId="ADAL" clId="{C1C7C388-367C-442E-A0F8-711EF7ED8F29}" dt="2023-06-01T14:26:14.811" v="432" actId="21"/>
          <ac:picMkLst>
            <pc:docMk/>
            <pc:sldMk cId="1045618946" sldId="311"/>
            <ac:picMk id="2" creationId="{A14D19D3-BCDE-48F7-A4A9-151D0B6B6D1E}"/>
          </ac:picMkLst>
        </pc:picChg>
      </pc:sldChg>
      <pc:sldChg chg="del">
        <pc:chgData name="Louise Mcknight" userId="c99e6274-23b4-4a6e-b9c9-02489e48d58d" providerId="ADAL" clId="{C1C7C388-367C-442E-A0F8-711EF7ED8F29}" dt="2023-05-18T14:05:03.173" v="105" actId="47"/>
        <pc:sldMkLst>
          <pc:docMk/>
          <pc:sldMk cId="3775443117" sldId="312"/>
        </pc:sldMkLst>
      </pc:sldChg>
      <pc:sldChg chg="del">
        <pc:chgData name="Louise Mcknight" userId="c99e6274-23b4-4a6e-b9c9-02489e48d58d" providerId="ADAL" clId="{C1C7C388-367C-442E-A0F8-711EF7ED8F29}" dt="2023-05-18T14:05:04.868" v="106" actId="47"/>
        <pc:sldMkLst>
          <pc:docMk/>
          <pc:sldMk cId="274324519" sldId="313"/>
        </pc:sldMkLst>
      </pc:sldChg>
      <pc:sldChg chg="del ord">
        <pc:chgData name="Louise Mcknight" userId="c99e6274-23b4-4a6e-b9c9-02489e48d58d" providerId="ADAL" clId="{C1C7C388-367C-442E-A0F8-711EF7ED8F29}" dt="2023-05-18T14:04:39.663" v="99" actId="47"/>
        <pc:sldMkLst>
          <pc:docMk/>
          <pc:sldMk cId="1771736627" sldId="314"/>
        </pc:sldMkLst>
      </pc:sldChg>
      <pc:sldChg chg="del">
        <pc:chgData name="Louise Mcknight" userId="c99e6274-23b4-4a6e-b9c9-02489e48d58d" providerId="ADAL" clId="{C1C7C388-367C-442E-A0F8-711EF7ED8F29}" dt="2023-05-18T14:05:07.837" v="107" actId="47"/>
        <pc:sldMkLst>
          <pc:docMk/>
          <pc:sldMk cId="172813496" sldId="315"/>
        </pc:sldMkLst>
      </pc:sldChg>
      <pc:sldChg chg="del ord">
        <pc:chgData name="Louise Mcknight" userId="c99e6274-23b4-4a6e-b9c9-02489e48d58d" providerId="ADAL" clId="{C1C7C388-367C-442E-A0F8-711EF7ED8F29}" dt="2023-05-18T14:05:25.833" v="113" actId="47"/>
        <pc:sldMkLst>
          <pc:docMk/>
          <pc:sldMk cId="2076282031" sldId="316"/>
        </pc:sldMkLst>
      </pc:sldChg>
      <pc:sldChg chg="add del">
        <pc:chgData name="Louise Mcknight" userId="c99e6274-23b4-4a6e-b9c9-02489e48d58d" providerId="ADAL" clId="{C1C7C388-367C-442E-A0F8-711EF7ED8F29}" dt="2023-05-18T14:05:43.068" v="118" actId="47"/>
        <pc:sldMkLst>
          <pc:docMk/>
          <pc:sldMk cId="3579447630" sldId="317"/>
        </pc:sldMkLst>
      </pc:sldChg>
      <pc:sldChg chg="del">
        <pc:chgData name="Louise Mcknight" userId="c99e6274-23b4-4a6e-b9c9-02489e48d58d" providerId="ADAL" clId="{C1C7C388-367C-442E-A0F8-711EF7ED8F29}" dt="2023-05-18T14:06:03.688" v="127" actId="47"/>
        <pc:sldMkLst>
          <pc:docMk/>
          <pc:sldMk cId="2125612868" sldId="318"/>
        </pc:sldMkLst>
      </pc:sldChg>
      <pc:sldChg chg="del">
        <pc:chgData name="Louise Mcknight" userId="c99e6274-23b4-4a6e-b9c9-02489e48d58d" providerId="ADAL" clId="{C1C7C388-367C-442E-A0F8-711EF7ED8F29}" dt="2023-05-18T14:06:05.540" v="128" actId="47"/>
        <pc:sldMkLst>
          <pc:docMk/>
          <pc:sldMk cId="593117891" sldId="319"/>
        </pc:sldMkLst>
      </pc:sldChg>
      <pc:sldChg chg="del">
        <pc:chgData name="Louise Mcknight" userId="c99e6274-23b4-4a6e-b9c9-02489e48d58d" providerId="ADAL" clId="{C1C7C388-367C-442E-A0F8-711EF7ED8F29}" dt="2023-05-18T14:06:07.565" v="129" actId="47"/>
        <pc:sldMkLst>
          <pc:docMk/>
          <pc:sldMk cId="1355116114" sldId="320"/>
        </pc:sldMkLst>
      </pc:sldChg>
      <pc:sldChg chg="addSp delSp modSp del mod ord">
        <pc:chgData name="Louise Mcknight" userId="c99e6274-23b4-4a6e-b9c9-02489e48d58d" providerId="ADAL" clId="{C1C7C388-367C-442E-A0F8-711EF7ED8F29}" dt="2023-06-01T14:17:47.768" v="220" actId="47"/>
        <pc:sldMkLst>
          <pc:docMk/>
          <pc:sldMk cId="3282716132" sldId="321"/>
        </pc:sldMkLst>
        <pc:spChg chg="mod">
          <ac:chgData name="Louise Mcknight" userId="c99e6274-23b4-4a6e-b9c9-02489e48d58d" providerId="ADAL" clId="{C1C7C388-367C-442E-A0F8-711EF7ED8F29}" dt="2023-06-01T14:16:12.165" v="204" actId="1076"/>
          <ac:spMkLst>
            <pc:docMk/>
            <pc:sldMk cId="3282716132" sldId="321"/>
            <ac:spMk id="2" creationId="{8A29A0FA-9C1E-1489-ABAD-7B07302D92A7}"/>
          </ac:spMkLst>
        </pc:spChg>
        <pc:spChg chg="del mod">
          <ac:chgData name="Louise Mcknight" userId="c99e6274-23b4-4a6e-b9c9-02489e48d58d" providerId="ADAL" clId="{C1C7C388-367C-442E-A0F8-711EF7ED8F29}" dt="2023-06-01T14:15:35.319" v="190" actId="478"/>
          <ac:spMkLst>
            <pc:docMk/>
            <pc:sldMk cId="3282716132" sldId="321"/>
            <ac:spMk id="3" creationId="{48A32097-E0D8-17CD-8386-54656F242BD6}"/>
          </ac:spMkLst>
        </pc:spChg>
        <pc:spChg chg="add mod">
          <ac:chgData name="Louise Mcknight" userId="c99e6274-23b4-4a6e-b9c9-02489e48d58d" providerId="ADAL" clId="{C1C7C388-367C-442E-A0F8-711EF7ED8F29}" dt="2023-06-01T14:15:35.319" v="190" actId="478"/>
          <ac:spMkLst>
            <pc:docMk/>
            <pc:sldMk cId="3282716132" sldId="321"/>
            <ac:spMk id="8" creationId="{185CC96F-C54D-C6A1-156A-C2FF5F360A89}"/>
          </ac:spMkLst>
        </pc:spChg>
        <pc:picChg chg="add mod">
          <ac:chgData name="Louise Mcknight" userId="c99e6274-23b4-4a6e-b9c9-02489e48d58d" providerId="ADAL" clId="{C1C7C388-367C-442E-A0F8-711EF7ED8F29}" dt="2023-06-01T14:16:18.072" v="205" actId="1076"/>
          <ac:picMkLst>
            <pc:docMk/>
            <pc:sldMk cId="3282716132" sldId="321"/>
            <ac:picMk id="4" creationId="{9FF6E2AF-9FEC-F0A0-EAAD-7C52F1102E90}"/>
          </ac:picMkLst>
        </pc:picChg>
        <pc:picChg chg="add mod">
          <ac:chgData name="Louise Mcknight" userId="c99e6274-23b4-4a6e-b9c9-02489e48d58d" providerId="ADAL" clId="{C1C7C388-367C-442E-A0F8-711EF7ED8F29}" dt="2023-06-01T14:16:25.215" v="207" actId="14100"/>
          <ac:picMkLst>
            <pc:docMk/>
            <pc:sldMk cId="3282716132" sldId="321"/>
            <ac:picMk id="6" creationId="{B57D7235-F660-A836-ABC6-27CCFB5648F9}"/>
          </ac:picMkLst>
        </pc:picChg>
      </pc:sldChg>
      <pc:sldChg chg="del">
        <pc:chgData name="Louise Mcknight" userId="c99e6274-23b4-4a6e-b9c9-02489e48d58d" providerId="ADAL" clId="{C1C7C388-367C-442E-A0F8-711EF7ED8F29}" dt="2023-05-18T14:06:22.422" v="133" actId="47"/>
        <pc:sldMkLst>
          <pc:docMk/>
          <pc:sldMk cId="1510010516" sldId="322"/>
        </pc:sldMkLst>
      </pc:sldChg>
      <pc:sldChg chg="del">
        <pc:chgData name="Louise Mcknight" userId="c99e6274-23b4-4a6e-b9c9-02489e48d58d" providerId="ADAL" clId="{C1C7C388-367C-442E-A0F8-711EF7ED8F29}" dt="2023-05-18T14:06:50.334" v="143" actId="47"/>
        <pc:sldMkLst>
          <pc:docMk/>
          <pc:sldMk cId="527949557" sldId="323"/>
        </pc:sldMkLst>
      </pc:sldChg>
      <pc:sldChg chg="addSp modSp mod">
        <pc:chgData name="Louise Mcknight" userId="c99e6274-23b4-4a6e-b9c9-02489e48d58d" providerId="ADAL" clId="{C1C7C388-367C-442E-A0F8-711EF7ED8F29}" dt="2023-05-18T13:57:24.398" v="17" actId="1076"/>
        <pc:sldMkLst>
          <pc:docMk/>
          <pc:sldMk cId="2048106018" sldId="324"/>
        </pc:sldMkLst>
        <pc:spChg chg="add mod">
          <ac:chgData name="Louise Mcknight" userId="c99e6274-23b4-4a6e-b9c9-02489e48d58d" providerId="ADAL" clId="{C1C7C388-367C-442E-A0F8-711EF7ED8F29}" dt="2023-05-18T13:57:21.838" v="16" actId="1076"/>
          <ac:spMkLst>
            <pc:docMk/>
            <pc:sldMk cId="2048106018" sldId="324"/>
            <ac:spMk id="2" creationId="{847F83E3-1817-389E-2868-A7A602CA814B}"/>
          </ac:spMkLst>
        </pc:spChg>
        <pc:spChg chg="add mod">
          <ac:chgData name="Louise Mcknight" userId="c99e6274-23b4-4a6e-b9c9-02489e48d58d" providerId="ADAL" clId="{C1C7C388-367C-442E-A0F8-711EF7ED8F29}" dt="2023-05-18T13:57:24.398" v="17" actId="1076"/>
          <ac:spMkLst>
            <pc:docMk/>
            <pc:sldMk cId="2048106018" sldId="324"/>
            <ac:spMk id="3" creationId="{34094523-2EC8-F1B6-28A9-AD20E8110035}"/>
          </ac:spMkLst>
        </pc:spChg>
      </pc:sldChg>
      <pc:sldChg chg="del">
        <pc:chgData name="Louise Mcknight" userId="c99e6274-23b4-4a6e-b9c9-02489e48d58d" providerId="ADAL" clId="{C1C7C388-367C-442E-A0F8-711EF7ED8F29}" dt="2023-05-18T13:56:01.806" v="0" actId="47"/>
        <pc:sldMkLst>
          <pc:docMk/>
          <pc:sldMk cId="1030979775" sldId="325"/>
        </pc:sldMkLst>
      </pc:sldChg>
      <pc:sldChg chg="del">
        <pc:chgData name="Louise Mcknight" userId="c99e6274-23b4-4a6e-b9c9-02489e48d58d" providerId="ADAL" clId="{C1C7C388-367C-442E-A0F8-711EF7ED8F29}" dt="2023-05-18T13:56:03.337" v="1" actId="47"/>
        <pc:sldMkLst>
          <pc:docMk/>
          <pc:sldMk cId="3128485240" sldId="326"/>
        </pc:sldMkLst>
      </pc:sldChg>
      <pc:sldChg chg="addSp delSp modSp mod">
        <pc:chgData name="Louise Mcknight" userId="c99e6274-23b4-4a6e-b9c9-02489e48d58d" providerId="ADAL" clId="{C1C7C388-367C-442E-A0F8-711EF7ED8F29}" dt="2023-06-02T09:10:17.405" v="1208" actId="208"/>
        <pc:sldMkLst>
          <pc:docMk/>
          <pc:sldMk cId="3474327416" sldId="327"/>
        </pc:sldMkLst>
        <pc:spChg chg="del">
          <ac:chgData name="Louise Mcknight" userId="c99e6274-23b4-4a6e-b9c9-02489e48d58d" providerId="ADAL" clId="{C1C7C388-367C-442E-A0F8-711EF7ED8F29}" dt="2023-05-18T13:58:52.404" v="26" actId="478"/>
          <ac:spMkLst>
            <pc:docMk/>
            <pc:sldMk cId="3474327416" sldId="327"/>
            <ac:spMk id="2" creationId="{00000000-0000-0000-0000-000000000000}"/>
          </ac:spMkLst>
        </pc:spChg>
        <pc:spChg chg="add del mod">
          <ac:chgData name="Louise Mcknight" userId="c99e6274-23b4-4a6e-b9c9-02489e48d58d" providerId="ADAL" clId="{C1C7C388-367C-442E-A0F8-711EF7ED8F29}" dt="2023-06-02T08:05:28.033" v="748" actId="478"/>
          <ac:spMkLst>
            <pc:docMk/>
            <pc:sldMk cId="3474327416" sldId="327"/>
            <ac:spMk id="4" creationId="{8291639F-5243-8A7E-8D7D-0CFA568BCE19}"/>
          </ac:spMkLst>
        </pc:spChg>
        <pc:picChg chg="add del mod">
          <ac:chgData name="Louise Mcknight" userId="c99e6274-23b4-4a6e-b9c9-02489e48d58d" providerId="ADAL" clId="{C1C7C388-367C-442E-A0F8-711EF7ED8F29}" dt="2023-06-02T08:05:25.165" v="747" actId="478"/>
          <ac:picMkLst>
            <pc:docMk/>
            <pc:sldMk cId="3474327416" sldId="327"/>
            <ac:picMk id="3" creationId="{1E4FF0D5-2AF9-F02A-58CD-9604D0F4D9BC}"/>
          </ac:picMkLst>
        </pc:picChg>
        <pc:picChg chg="add mod">
          <ac:chgData name="Louise Mcknight" userId="c99e6274-23b4-4a6e-b9c9-02489e48d58d" providerId="ADAL" clId="{C1C7C388-367C-442E-A0F8-711EF7ED8F29}" dt="2023-06-02T09:10:17.405" v="1208" actId="208"/>
          <ac:picMkLst>
            <pc:docMk/>
            <pc:sldMk cId="3474327416" sldId="327"/>
            <ac:picMk id="5" creationId="{0B7B336F-4DBC-2CC2-8A78-BB72DD504324}"/>
          </ac:picMkLst>
        </pc:picChg>
      </pc:sldChg>
      <pc:sldChg chg="addSp delSp modSp add del mod ord setBg modAnim">
        <pc:chgData name="Louise Mcknight" userId="c99e6274-23b4-4a6e-b9c9-02489e48d58d" providerId="ADAL" clId="{C1C7C388-367C-442E-A0F8-711EF7ED8F29}" dt="2023-06-02T07:48:49.939" v="746" actId="47"/>
        <pc:sldMkLst>
          <pc:docMk/>
          <pc:sldMk cId="3692102357" sldId="328"/>
        </pc:sldMkLst>
        <pc:spChg chg="del">
          <ac:chgData name="Louise Mcknight" userId="c99e6274-23b4-4a6e-b9c9-02489e48d58d" providerId="ADAL" clId="{C1C7C388-367C-442E-A0F8-711EF7ED8F29}" dt="2023-05-18T13:59:18.891" v="29" actId="478"/>
          <ac:spMkLst>
            <pc:docMk/>
            <pc:sldMk cId="3692102357" sldId="328"/>
            <ac:spMk id="2" creationId="{00000000-0000-0000-0000-000000000000}"/>
          </ac:spMkLst>
        </pc:spChg>
        <pc:spChg chg="add del mod topLvl">
          <ac:chgData name="Louise Mcknight" userId="c99e6274-23b4-4a6e-b9c9-02489e48d58d" providerId="ADAL" clId="{C1C7C388-367C-442E-A0F8-711EF7ED8F29}" dt="2023-05-18T14:00:05.685" v="45"/>
          <ac:spMkLst>
            <pc:docMk/>
            <pc:sldMk cId="3692102357" sldId="328"/>
            <ac:spMk id="4" creationId="{72D4C994-1E49-4B0A-17E5-BC989056BD03}"/>
          </ac:spMkLst>
        </pc:spChg>
        <pc:spChg chg="add del mod topLvl">
          <ac:chgData name="Louise Mcknight" userId="c99e6274-23b4-4a6e-b9c9-02489e48d58d" providerId="ADAL" clId="{C1C7C388-367C-442E-A0F8-711EF7ED8F29}" dt="2023-05-18T14:00:05.685" v="45"/>
          <ac:spMkLst>
            <pc:docMk/>
            <pc:sldMk cId="3692102357" sldId="328"/>
            <ac:spMk id="5" creationId="{267872AE-3E8B-4FD8-E124-0A025F70F364}"/>
          </ac:spMkLst>
        </pc:spChg>
        <pc:spChg chg="add del mod topLvl">
          <ac:chgData name="Louise Mcknight" userId="c99e6274-23b4-4a6e-b9c9-02489e48d58d" providerId="ADAL" clId="{C1C7C388-367C-442E-A0F8-711EF7ED8F29}" dt="2023-05-18T14:00:05.685" v="45"/>
          <ac:spMkLst>
            <pc:docMk/>
            <pc:sldMk cId="3692102357" sldId="328"/>
            <ac:spMk id="6" creationId="{D723F450-26A5-E0FE-EE2B-A48EFE970D2D}"/>
          </ac:spMkLst>
        </pc:spChg>
        <pc:spChg chg="add mod">
          <ac:chgData name="Louise Mcknight" userId="c99e6274-23b4-4a6e-b9c9-02489e48d58d" providerId="ADAL" clId="{C1C7C388-367C-442E-A0F8-711EF7ED8F29}" dt="2023-06-01T14:42:56.891" v="620" actId="207"/>
          <ac:spMkLst>
            <pc:docMk/>
            <pc:sldMk cId="3692102357" sldId="328"/>
            <ac:spMk id="9" creationId="{9274A14E-5F4A-065A-5A12-3F89A07C2AF6}"/>
          </ac:spMkLst>
        </pc:spChg>
        <pc:spChg chg="add mod">
          <ac:chgData name="Louise Mcknight" userId="c99e6274-23b4-4a6e-b9c9-02489e48d58d" providerId="ADAL" clId="{C1C7C388-367C-442E-A0F8-711EF7ED8F29}" dt="2023-06-01T15:08:53.695" v="740" actId="207"/>
          <ac:spMkLst>
            <pc:docMk/>
            <pc:sldMk cId="3692102357" sldId="328"/>
            <ac:spMk id="10" creationId="{CD7AE15D-84BF-A6FE-F859-A92C43D370A0}"/>
          </ac:spMkLst>
        </pc:spChg>
        <pc:spChg chg="add mod">
          <ac:chgData name="Louise Mcknight" userId="c99e6274-23b4-4a6e-b9c9-02489e48d58d" providerId="ADAL" clId="{C1C7C388-367C-442E-A0F8-711EF7ED8F29}" dt="2023-06-01T15:08:44.882" v="739" actId="207"/>
          <ac:spMkLst>
            <pc:docMk/>
            <pc:sldMk cId="3692102357" sldId="328"/>
            <ac:spMk id="11" creationId="{F6FE7FA6-EC90-EC8F-7342-8AE6FB6F5198}"/>
          </ac:spMkLst>
        </pc:spChg>
        <pc:grpChg chg="add del mod">
          <ac:chgData name="Louise Mcknight" userId="c99e6274-23b4-4a6e-b9c9-02489e48d58d" providerId="ADAL" clId="{C1C7C388-367C-442E-A0F8-711EF7ED8F29}" dt="2023-05-18T14:00:04.555" v="43" actId="164"/>
          <ac:grpSpMkLst>
            <pc:docMk/>
            <pc:sldMk cId="3692102357" sldId="328"/>
            <ac:grpSpMk id="7" creationId="{9250152B-79F7-0B9E-B839-248940B08EC3}"/>
          </ac:grpSpMkLst>
        </pc:grpChg>
        <pc:picChg chg="add del mod topLvl">
          <ac:chgData name="Louise Mcknight" userId="c99e6274-23b4-4a6e-b9c9-02489e48d58d" providerId="ADAL" clId="{C1C7C388-367C-442E-A0F8-711EF7ED8F29}" dt="2023-05-18T14:00:05.685" v="45"/>
          <ac:picMkLst>
            <pc:docMk/>
            <pc:sldMk cId="3692102357" sldId="328"/>
            <ac:picMk id="3" creationId="{1B7B7504-40D3-9F15-251C-3E0EC4CDD6E3}"/>
          </ac:picMkLst>
        </pc:picChg>
        <pc:picChg chg="add del mod">
          <ac:chgData name="Louise Mcknight" userId="c99e6274-23b4-4a6e-b9c9-02489e48d58d" providerId="ADAL" clId="{C1C7C388-367C-442E-A0F8-711EF7ED8F29}" dt="2023-05-18T14:00:37.421" v="50" actId="478"/>
          <ac:picMkLst>
            <pc:docMk/>
            <pc:sldMk cId="3692102357" sldId="328"/>
            <ac:picMk id="8" creationId="{8875D31D-9892-8726-0C54-6009DC3C77BA}"/>
          </ac:picMkLst>
        </pc:picChg>
        <pc:picChg chg="add mod">
          <ac:chgData name="Louise Mcknight" userId="c99e6274-23b4-4a6e-b9c9-02489e48d58d" providerId="ADAL" clId="{C1C7C388-367C-442E-A0F8-711EF7ED8F29}" dt="2023-05-18T14:01:00.879" v="55" actId="1076"/>
          <ac:picMkLst>
            <pc:docMk/>
            <pc:sldMk cId="3692102357" sldId="328"/>
            <ac:picMk id="12" creationId="{41E85160-971E-093B-FE68-4A36DFCF5730}"/>
          </ac:picMkLst>
        </pc:picChg>
      </pc:sldChg>
      <pc:sldChg chg="addSp delSp modSp add mod delAnim modAnim">
        <pc:chgData name="Louise Mcknight" userId="c99e6274-23b4-4a6e-b9c9-02489e48d58d" providerId="ADAL" clId="{C1C7C388-367C-442E-A0F8-711EF7ED8F29}" dt="2023-06-02T09:13:01.435" v="1299" actId="1036"/>
        <pc:sldMkLst>
          <pc:docMk/>
          <pc:sldMk cId="1077555361" sldId="329"/>
        </pc:sldMkLst>
        <pc:spChg chg="add del mod">
          <ac:chgData name="Louise Mcknight" userId="c99e6274-23b4-4a6e-b9c9-02489e48d58d" providerId="ADAL" clId="{C1C7C388-367C-442E-A0F8-711EF7ED8F29}" dt="2023-05-18T14:03:22.918" v="80" actId="478"/>
          <ac:spMkLst>
            <pc:docMk/>
            <pc:sldMk cId="1077555361" sldId="329"/>
            <ac:spMk id="3" creationId="{C6DE9AE6-F7CD-FA5B-B521-A994B5F72253}"/>
          </ac:spMkLst>
        </pc:spChg>
        <pc:spChg chg="add del mod">
          <ac:chgData name="Louise Mcknight" userId="c99e6274-23b4-4a6e-b9c9-02489e48d58d" providerId="ADAL" clId="{C1C7C388-367C-442E-A0F8-711EF7ED8F29}" dt="2023-05-18T14:03:22.918" v="80" actId="478"/>
          <ac:spMkLst>
            <pc:docMk/>
            <pc:sldMk cId="1077555361" sldId="329"/>
            <ac:spMk id="5" creationId="{35FA0181-8529-4282-90CB-59C60DACD270}"/>
          </ac:spMkLst>
        </pc:spChg>
        <pc:picChg chg="add del mod">
          <ac:chgData name="Louise Mcknight" userId="c99e6274-23b4-4a6e-b9c9-02489e48d58d" providerId="ADAL" clId="{C1C7C388-367C-442E-A0F8-711EF7ED8F29}" dt="2023-05-18T14:03:22.918" v="80" actId="478"/>
          <ac:picMkLst>
            <pc:docMk/>
            <pc:sldMk cId="1077555361" sldId="329"/>
            <ac:picMk id="2" creationId="{80C420F5-E430-BE0B-0661-F7AF7E822183}"/>
          </ac:picMkLst>
        </pc:picChg>
        <pc:picChg chg="add del mod">
          <ac:chgData name="Louise Mcknight" userId="c99e6274-23b4-4a6e-b9c9-02489e48d58d" providerId="ADAL" clId="{C1C7C388-367C-442E-A0F8-711EF7ED8F29}" dt="2023-05-18T14:03:22.918" v="80" actId="478"/>
          <ac:picMkLst>
            <pc:docMk/>
            <pc:sldMk cId="1077555361" sldId="329"/>
            <ac:picMk id="4" creationId="{E6F55323-6BC8-A5BF-0DB4-154E781B94C4}"/>
          </ac:picMkLst>
        </pc:picChg>
        <pc:picChg chg="add mod">
          <ac:chgData name="Louise Mcknight" userId="c99e6274-23b4-4a6e-b9c9-02489e48d58d" providerId="ADAL" clId="{C1C7C388-367C-442E-A0F8-711EF7ED8F29}" dt="2023-06-02T09:13:01.435" v="1299" actId="1036"/>
          <ac:picMkLst>
            <pc:docMk/>
            <pc:sldMk cId="1077555361" sldId="329"/>
            <ac:picMk id="6" creationId="{77981360-2F6A-0046-76F6-FCB9E1858485}"/>
          </ac:picMkLst>
        </pc:picChg>
      </pc:sldChg>
      <pc:sldChg chg="addSp modSp add mod">
        <pc:chgData name="Louise Mcknight" userId="c99e6274-23b4-4a6e-b9c9-02489e48d58d" providerId="ADAL" clId="{C1C7C388-367C-442E-A0F8-711EF7ED8F29}" dt="2023-06-02T09:09:28.302" v="1202" actId="1035"/>
        <pc:sldMkLst>
          <pc:docMk/>
          <pc:sldMk cId="276849486" sldId="330"/>
        </pc:sldMkLst>
        <pc:spChg chg="add mod">
          <ac:chgData name="Louise Mcknight" userId="c99e6274-23b4-4a6e-b9c9-02489e48d58d" providerId="ADAL" clId="{C1C7C388-367C-442E-A0F8-711EF7ED8F29}" dt="2023-05-18T14:01:48.065" v="61"/>
          <ac:spMkLst>
            <pc:docMk/>
            <pc:sldMk cId="276849486" sldId="330"/>
            <ac:spMk id="2" creationId="{1593E9F3-00BE-9B87-7725-08DCF7BD9526}"/>
          </ac:spMkLst>
        </pc:spChg>
        <pc:spChg chg="add mod">
          <ac:chgData name="Louise Mcknight" userId="c99e6274-23b4-4a6e-b9c9-02489e48d58d" providerId="ADAL" clId="{C1C7C388-367C-442E-A0F8-711EF7ED8F29}" dt="2023-05-18T14:01:48.065" v="61"/>
          <ac:spMkLst>
            <pc:docMk/>
            <pc:sldMk cId="276849486" sldId="330"/>
            <ac:spMk id="3" creationId="{A33F9931-D4AD-82F8-C45B-A10804BCA7A1}"/>
          </ac:spMkLst>
        </pc:spChg>
        <pc:spChg chg="add mod">
          <ac:chgData name="Louise Mcknight" userId="c99e6274-23b4-4a6e-b9c9-02489e48d58d" providerId="ADAL" clId="{C1C7C388-367C-442E-A0F8-711EF7ED8F29}" dt="2023-05-18T14:01:48.065" v="61"/>
          <ac:spMkLst>
            <pc:docMk/>
            <pc:sldMk cId="276849486" sldId="330"/>
            <ac:spMk id="4" creationId="{DAED9260-F801-583B-7889-4407262DE737}"/>
          </ac:spMkLst>
        </pc:spChg>
        <pc:spChg chg="add mod">
          <ac:chgData name="Louise Mcknight" userId="c99e6274-23b4-4a6e-b9c9-02489e48d58d" providerId="ADAL" clId="{C1C7C388-367C-442E-A0F8-711EF7ED8F29}" dt="2023-06-02T09:09:28.302" v="1202" actId="1035"/>
          <ac:spMkLst>
            <pc:docMk/>
            <pc:sldMk cId="276849486" sldId="330"/>
            <ac:spMk id="5" creationId="{F1F7D564-DE27-C0FD-1D09-E08C5A0A7DB6}"/>
          </ac:spMkLst>
        </pc:spChg>
        <pc:spChg chg="add mod">
          <ac:chgData name="Louise Mcknight" userId="c99e6274-23b4-4a6e-b9c9-02489e48d58d" providerId="ADAL" clId="{C1C7C388-367C-442E-A0F8-711EF7ED8F29}" dt="2023-06-01T14:21:21.225" v="389" actId="1035"/>
          <ac:spMkLst>
            <pc:docMk/>
            <pc:sldMk cId="276849486" sldId="330"/>
            <ac:spMk id="6" creationId="{53D9E027-F40E-20AD-3B0A-4D2B326C8A4D}"/>
          </ac:spMkLst>
        </pc:spChg>
      </pc:sldChg>
      <pc:sldChg chg="addSp modSp add mod ord">
        <pc:chgData name="Louise Mcknight" userId="c99e6274-23b4-4a6e-b9c9-02489e48d58d" providerId="ADAL" clId="{C1C7C388-367C-442E-A0F8-711EF7ED8F29}" dt="2023-06-01T14:24:31.324" v="412" actId="1076"/>
        <pc:sldMkLst>
          <pc:docMk/>
          <pc:sldMk cId="4167785354" sldId="331"/>
        </pc:sldMkLst>
        <pc:picChg chg="add mod">
          <ac:chgData name="Louise Mcknight" userId="c99e6274-23b4-4a6e-b9c9-02489e48d58d" providerId="ADAL" clId="{C1C7C388-367C-442E-A0F8-711EF7ED8F29}" dt="2023-06-01T14:24:31.324" v="412" actId="1076"/>
          <ac:picMkLst>
            <pc:docMk/>
            <pc:sldMk cId="4167785354" sldId="331"/>
            <ac:picMk id="2" creationId="{1ED85CEF-6038-A955-A828-2C032D3D32B9}"/>
          </ac:picMkLst>
        </pc:picChg>
      </pc:sldChg>
      <pc:sldChg chg="addSp modSp add mod">
        <pc:chgData name="Louise Mcknight" userId="c99e6274-23b4-4a6e-b9c9-02489e48d58d" providerId="ADAL" clId="{C1C7C388-367C-442E-A0F8-711EF7ED8F29}" dt="2023-06-01T14:24:45.980" v="427" actId="1035"/>
        <pc:sldMkLst>
          <pc:docMk/>
          <pc:sldMk cId="4267964126" sldId="332"/>
        </pc:sldMkLst>
        <pc:picChg chg="add mod">
          <ac:chgData name="Louise Mcknight" userId="c99e6274-23b4-4a6e-b9c9-02489e48d58d" providerId="ADAL" clId="{C1C7C388-367C-442E-A0F8-711EF7ED8F29}" dt="2023-06-01T14:24:45.980" v="427" actId="1035"/>
          <ac:picMkLst>
            <pc:docMk/>
            <pc:sldMk cId="4267964126" sldId="332"/>
            <ac:picMk id="2" creationId="{CB7E8843-689F-FBBF-3836-DCA89C7FACC5}"/>
          </ac:picMkLst>
        </pc:picChg>
      </pc:sldChg>
      <pc:sldChg chg="addSp delSp modSp add mod setBg modAnim">
        <pc:chgData name="Louise Mcknight" userId="c99e6274-23b4-4a6e-b9c9-02489e48d58d" providerId="ADAL" clId="{C1C7C388-367C-442E-A0F8-711EF7ED8F29}" dt="2023-06-02T09:17:27.024" v="1367" actId="208"/>
        <pc:sldMkLst>
          <pc:docMk/>
          <pc:sldMk cId="1261387950" sldId="333"/>
        </pc:sldMkLst>
        <pc:spChg chg="add del mod">
          <ac:chgData name="Louise Mcknight" userId="c99e6274-23b4-4a6e-b9c9-02489e48d58d" providerId="ADAL" clId="{C1C7C388-367C-442E-A0F8-711EF7ED8F29}" dt="2023-06-01T15:03:23.083" v="714" actId="11529"/>
          <ac:spMkLst>
            <pc:docMk/>
            <pc:sldMk cId="1261387950" sldId="333"/>
            <ac:spMk id="3" creationId="{A6A148ED-7B5E-BFFC-C354-6916E6280F79}"/>
          </ac:spMkLst>
        </pc:spChg>
        <pc:picChg chg="add mod">
          <ac:chgData name="Louise Mcknight" userId="c99e6274-23b4-4a6e-b9c9-02489e48d58d" providerId="ADAL" clId="{C1C7C388-367C-442E-A0F8-711EF7ED8F29}" dt="2023-06-02T09:17:27.024" v="1367" actId="208"/>
          <ac:picMkLst>
            <pc:docMk/>
            <pc:sldMk cId="1261387950" sldId="333"/>
            <ac:picMk id="2" creationId="{02325412-1255-355F-1E1F-8FDB5E058BB6}"/>
          </ac:picMkLst>
        </pc:picChg>
      </pc:sldChg>
      <pc:sldChg chg="addSp delSp modSp add mod">
        <pc:chgData name="Louise Mcknight" userId="c99e6274-23b4-4a6e-b9c9-02489e48d58d" providerId="ADAL" clId="{C1C7C388-367C-442E-A0F8-711EF7ED8F29}" dt="2023-06-02T10:38:50.180" v="1379" actId="14100"/>
        <pc:sldMkLst>
          <pc:docMk/>
          <pc:sldMk cId="2605490603" sldId="334"/>
        </pc:sldMkLst>
        <pc:spChg chg="add mod">
          <ac:chgData name="Louise Mcknight" userId="c99e6274-23b4-4a6e-b9c9-02489e48d58d" providerId="ADAL" clId="{C1C7C388-367C-442E-A0F8-711EF7ED8F29}" dt="2023-06-01T14:30:58.245" v="580" actId="1076"/>
          <ac:spMkLst>
            <pc:docMk/>
            <pc:sldMk cId="2605490603" sldId="334"/>
            <ac:spMk id="2" creationId="{CA349D16-5A22-AD1D-473E-17955D5745C2}"/>
          </ac:spMkLst>
        </pc:spChg>
        <pc:spChg chg="add del mod">
          <ac:chgData name="Louise Mcknight" userId="c99e6274-23b4-4a6e-b9c9-02489e48d58d" providerId="ADAL" clId="{C1C7C388-367C-442E-A0F8-711EF7ED8F29}" dt="2023-05-18T14:58:07.413" v="146"/>
          <ac:spMkLst>
            <pc:docMk/>
            <pc:sldMk cId="2605490603" sldId="334"/>
            <ac:spMk id="3" creationId="{182A073C-8823-0076-84A7-BA0F07024891}"/>
          </ac:spMkLst>
        </pc:spChg>
        <pc:spChg chg="add del mod">
          <ac:chgData name="Louise Mcknight" userId="c99e6274-23b4-4a6e-b9c9-02489e48d58d" providerId="ADAL" clId="{C1C7C388-367C-442E-A0F8-711EF7ED8F29}" dt="2023-05-18T14:58:07.413" v="146"/>
          <ac:spMkLst>
            <pc:docMk/>
            <pc:sldMk cId="2605490603" sldId="334"/>
            <ac:spMk id="4" creationId="{9573F018-B7AC-342E-6F5F-59C6B5CE1303}"/>
          </ac:spMkLst>
        </pc:spChg>
        <pc:spChg chg="add del mod">
          <ac:chgData name="Louise Mcknight" userId="c99e6274-23b4-4a6e-b9c9-02489e48d58d" providerId="ADAL" clId="{C1C7C388-367C-442E-A0F8-711EF7ED8F29}" dt="2023-05-18T14:58:07.413" v="146"/>
          <ac:spMkLst>
            <pc:docMk/>
            <pc:sldMk cId="2605490603" sldId="334"/>
            <ac:spMk id="5" creationId="{0DDD52AE-CDC5-0145-4FD2-8195EAE7DBD5}"/>
          </ac:spMkLst>
        </pc:spChg>
        <pc:spChg chg="add del mod">
          <ac:chgData name="Louise Mcknight" userId="c99e6274-23b4-4a6e-b9c9-02489e48d58d" providerId="ADAL" clId="{C1C7C388-367C-442E-A0F8-711EF7ED8F29}" dt="2023-05-18T14:58:07.413" v="146"/>
          <ac:spMkLst>
            <pc:docMk/>
            <pc:sldMk cId="2605490603" sldId="334"/>
            <ac:spMk id="6" creationId="{C95340E8-217C-2BAD-5F0E-8E5990A5ADFF}"/>
          </ac:spMkLst>
        </pc:spChg>
        <pc:spChg chg="add del mod">
          <ac:chgData name="Louise Mcknight" userId="c99e6274-23b4-4a6e-b9c9-02489e48d58d" providerId="ADAL" clId="{C1C7C388-367C-442E-A0F8-711EF7ED8F29}" dt="2023-05-18T14:58:07.413" v="146"/>
          <ac:spMkLst>
            <pc:docMk/>
            <pc:sldMk cId="2605490603" sldId="334"/>
            <ac:spMk id="7" creationId="{7B2FF6B6-3D59-2594-BBBC-5B5575306FCF}"/>
          </ac:spMkLst>
        </pc:spChg>
        <pc:spChg chg="add del mod">
          <ac:chgData name="Louise Mcknight" userId="c99e6274-23b4-4a6e-b9c9-02489e48d58d" providerId="ADAL" clId="{C1C7C388-367C-442E-A0F8-711EF7ED8F29}" dt="2023-05-18T14:58:07.413" v="146"/>
          <ac:spMkLst>
            <pc:docMk/>
            <pc:sldMk cId="2605490603" sldId="334"/>
            <ac:spMk id="8" creationId="{60C46189-EF92-D1D5-6824-2B433F652D6E}"/>
          </ac:spMkLst>
        </pc:spChg>
        <pc:spChg chg="add del mod">
          <ac:chgData name="Louise Mcknight" userId="c99e6274-23b4-4a6e-b9c9-02489e48d58d" providerId="ADAL" clId="{C1C7C388-367C-442E-A0F8-711EF7ED8F29}" dt="2023-05-18T14:58:07.413" v="146"/>
          <ac:spMkLst>
            <pc:docMk/>
            <pc:sldMk cId="2605490603" sldId="334"/>
            <ac:spMk id="9" creationId="{2931C8C9-F9B2-0560-6B08-26E94E0F9B83}"/>
          </ac:spMkLst>
        </pc:spChg>
        <pc:spChg chg="add del mod">
          <ac:chgData name="Louise Mcknight" userId="c99e6274-23b4-4a6e-b9c9-02489e48d58d" providerId="ADAL" clId="{C1C7C388-367C-442E-A0F8-711EF7ED8F29}" dt="2023-05-18T14:58:07.413" v="146"/>
          <ac:spMkLst>
            <pc:docMk/>
            <pc:sldMk cId="2605490603" sldId="334"/>
            <ac:spMk id="10" creationId="{3186CC5A-7305-131D-27DA-9D6F595C8B75}"/>
          </ac:spMkLst>
        </pc:spChg>
        <pc:spChg chg="add del mod">
          <ac:chgData name="Louise Mcknight" userId="c99e6274-23b4-4a6e-b9c9-02489e48d58d" providerId="ADAL" clId="{C1C7C388-367C-442E-A0F8-711EF7ED8F29}" dt="2023-05-18T14:58:07.413" v="146"/>
          <ac:spMkLst>
            <pc:docMk/>
            <pc:sldMk cId="2605490603" sldId="334"/>
            <ac:spMk id="11" creationId="{4DD65CFE-7121-8C98-862D-398B29E2B743}"/>
          </ac:spMkLst>
        </pc:spChg>
        <pc:spChg chg="add del mod">
          <ac:chgData name="Louise Mcknight" userId="c99e6274-23b4-4a6e-b9c9-02489e48d58d" providerId="ADAL" clId="{C1C7C388-367C-442E-A0F8-711EF7ED8F29}" dt="2023-05-18T14:58:07.413" v="146"/>
          <ac:spMkLst>
            <pc:docMk/>
            <pc:sldMk cId="2605490603" sldId="334"/>
            <ac:spMk id="12" creationId="{7CA0D11F-0FA0-0EB6-271F-B2FC18C368FC}"/>
          </ac:spMkLst>
        </pc:spChg>
        <pc:spChg chg="add del mod">
          <ac:chgData name="Louise Mcknight" userId="c99e6274-23b4-4a6e-b9c9-02489e48d58d" providerId="ADAL" clId="{C1C7C388-367C-442E-A0F8-711EF7ED8F29}" dt="2023-05-18T14:58:07.413" v="146"/>
          <ac:spMkLst>
            <pc:docMk/>
            <pc:sldMk cId="2605490603" sldId="334"/>
            <ac:spMk id="13" creationId="{00A3BF9C-22BC-35AA-CB19-B665D6DAA693}"/>
          </ac:spMkLst>
        </pc:spChg>
        <pc:spChg chg="add del mod">
          <ac:chgData name="Louise Mcknight" userId="c99e6274-23b4-4a6e-b9c9-02489e48d58d" providerId="ADAL" clId="{C1C7C388-367C-442E-A0F8-711EF7ED8F29}" dt="2023-05-18T14:58:07.413" v="146"/>
          <ac:spMkLst>
            <pc:docMk/>
            <pc:sldMk cId="2605490603" sldId="334"/>
            <ac:spMk id="14" creationId="{21C54EA6-8200-33F0-9F1F-ACB73A2F0FD3}"/>
          </ac:spMkLst>
        </pc:spChg>
        <pc:spChg chg="add del mod">
          <ac:chgData name="Louise Mcknight" userId="c99e6274-23b4-4a6e-b9c9-02489e48d58d" providerId="ADAL" clId="{C1C7C388-367C-442E-A0F8-711EF7ED8F29}" dt="2023-05-18T14:58:07.413" v="146"/>
          <ac:spMkLst>
            <pc:docMk/>
            <pc:sldMk cId="2605490603" sldId="334"/>
            <ac:spMk id="15" creationId="{9D417134-8910-581F-78A8-A929A2F98C70}"/>
          </ac:spMkLst>
        </pc:spChg>
        <pc:spChg chg="add del mod">
          <ac:chgData name="Louise Mcknight" userId="c99e6274-23b4-4a6e-b9c9-02489e48d58d" providerId="ADAL" clId="{C1C7C388-367C-442E-A0F8-711EF7ED8F29}" dt="2023-05-18T14:58:07.413" v="146"/>
          <ac:spMkLst>
            <pc:docMk/>
            <pc:sldMk cId="2605490603" sldId="334"/>
            <ac:spMk id="16" creationId="{9407E9C9-A011-27AC-57DC-D515D866DF29}"/>
          </ac:spMkLst>
        </pc:spChg>
        <pc:spChg chg="add del mod">
          <ac:chgData name="Louise Mcknight" userId="c99e6274-23b4-4a6e-b9c9-02489e48d58d" providerId="ADAL" clId="{C1C7C388-367C-442E-A0F8-711EF7ED8F29}" dt="2023-05-18T14:58:07.413" v="146"/>
          <ac:spMkLst>
            <pc:docMk/>
            <pc:sldMk cId="2605490603" sldId="334"/>
            <ac:spMk id="17" creationId="{183C80FB-7D57-FC39-AA84-C636EA296EBA}"/>
          </ac:spMkLst>
        </pc:spChg>
        <pc:spChg chg="add del mod">
          <ac:chgData name="Louise Mcknight" userId="c99e6274-23b4-4a6e-b9c9-02489e48d58d" providerId="ADAL" clId="{C1C7C388-367C-442E-A0F8-711EF7ED8F29}" dt="2023-05-18T14:58:07.413" v="146"/>
          <ac:spMkLst>
            <pc:docMk/>
            <pc:sldMk cId="2605490603" sldId="334"/>
            <ac:spMk id="18" creationId="{047507B3-4AA2-98C8-010A-5E88BA2090DD}"/>
          </ac:spMkLst>
        </pc:spChg>
        <pc:spChg chg="add del mod">
          <ac:chgData name="Louise Mcknight" userId="c99e6274-23b4-4a6e-b9c9-02489e48d58d" providerId="ADAL" clId="{C1C7C388-367C-442E-A0F8-711EF7ED8F29}" dt="2023-06-01T14:29:51.151" v="571" actId="478"/>
          <ac:spMkLst>
            <pc:docMk/>
            <pc:sldMk cId="2605490603" sldId="334"/>
            <ac:spMk id="19" creationId="{BAF1A6ED-36F7-64D9-3BEE-6FD0D4F0F263}"/>
          </ac:spMkLst>
        </pc:spChg>
        <pc:picChg chg="add del mod">
          <ac:chgData name="Louise Mcknight" userId="c99e6274-23b4-4a6e-b9c9-02489e48d58d" providerId="ADAL" clId="{C1C7C388-367C-442E-A0F8-711EF7ED8F29}" dt="2023-05-18T14:58:07.413" v="146"/>
          <ac:picMkLst>
            <pc:docMk/>
            <pc:sldMk cId="2605490603" sldId="334"/>
            <ac:picMk id="2" creationId="{A34DE74F-5653-AE83-B587-1AB7EEF0A6BF}"/>
          </ac:picMkLst>
        </pc:picChg>
        <pc:picChg chg="add mod">
          <ac:chgData name="Louise Mcknight" userId="c99e6274-23b4-4a6e-b9c9-02489e48d58d" providerId="ADAL" clId="{C1C7C388-367C-442E-A0F8-711EF7ED8F29}" dt="2023-06-02T09:16:55.584" v="1366" actId="1035"/>
          <ac:picMkLst>
            <pc:docMk/>
            <pc:sldMk cId="2605490603" sldId="334"/>
            <ac:picMk id="3" creationId="{02F85EC0-1500-FCE1-F8A5-CF0A9B716378}"/>
          </ac:picMkLst>
        </pc:picChg>
        <pc:picChg chg="add mod">
          <ac:chgData name="Louise Mcknight" userId="c99e6274-23b4-4a6e-b9c9-02489e48d58d" providerId="ADAL" clId="{C1C7C388-367C-442E-A0F8-711EF7ED8F29}" dt="2023-06-02T09:16:33.169" v="1357" actId="208"/>
          <ac:picMkLst>
            <pc:docMk/>
            <pc:sldMk cId="2605490603" sldId="334"/>
            <ac:picMk id="20" creationId="{7A023CAC-7E37-615F-2429-CD2933448CB7}"/>
          </ac:picMkLst>
        </pc:picChg>
        <pc:picChg chg="add mod">
          <ac:chgData name="Louise Mcknight" userId="c99e6274-23b4-4a6e-b9c9-02489e48d58d" providerId="ADAL" clId="{C1C7C388-367C-442E-A0F8-711EF7ED8F29}" dt="2023-06-02T09:16:29.795" v="1356" actId="208"/>
          <ac:picMkLst>
            <pc:docMk/>
            <pc:sldMk cId="2605490603" sldId="334"/>
            <ac:picMk id="21" creationId="{31CB0294-F1EE-499F-F624-2166FB35921D}"/>
          </ac:picMkLst>
        </pc:picChg>
        <pc:picChg chg="add mod">
          <ac:chgData name="Louise Mcknight" userId="c99e6274-23b4-4a6e-b9c9-02489e48d58d" providerId="ADAL" clId="{C1C7C388-367C-442E-A0F8-711EF7ED8F29}" dt="2023-06-02T10:38:50.180" v="1379" actId="14100"/>
          <ac:picMkLst>
            <pc:docMk/>
            <pc:sldMk cId="2605490603" sldId="334"/>
            <ac:picMk id="22" creationId="{A749E641-21DF-9355-CD54-50EF0A0BE51B}"/>
          </ac:picMkLst>
        </pc:picChg>
        <pc:picChg chg="add del mod">
          <ac:chgData name="Louise Mcknight" userId="c99e6274-23b4-4a6e-b9c9-02489e48d58d" providerId="ADAL" clId="{C1C7C388-367C-442E-A0F8-711EF7ED8F29}" dt="2023-06-02T08:56:29.666" v="1089" actId="478"/>
          <ac:picMkLst>
            <pc:docMk/>
            <pc:sldMk cId="2605490603" sldId="334"/>
            <ac:picMk id="1026" creationId="{0E8C49CB-1032-645D-6175-C8651EE399B0}"/>
          </ac:picMkLst>
        </pc:picChg>
      </pc:sldChg>
      <pc:sldChg chg="addSp modSp add mod ord">
        <pc:chgData name="Louise Mcknight" userId="c99e6274-23b4-4a6e-b9c9-02489e48d58d" providerId="ADAL" clId="{C1C7C388-367C-442E-A0F8-711EF7ED8F29}" dt="2023-06-02T09:15:20.018" v="1334" actId="1037"/>
        <pc:sldMkLst>
          <pc:docMk/>
          <pc:sldMk cId="515839535" sldId="335"/>
        </pc:sldMkLst>
        <pc:spChg chg="add mod">
          <ac:chgData name="Louise Mcknight" userId="c99e6274-23b4-4a6e-b9c9-02489e48d58d" providerId="ADAL" clId="{C1C7C388-367C-442E-A0F8-711EF7ED8F29}" dt="2023-06-02T09:15:20.018" v="1334" actId="1037"/>
          <ac:spMkLst>
            <pc:docMk/>
            <pc:sldMk cId="515839535" sldId="335"/>
            <ac:spMk id="3" creationId="{E53D2E5E-F438-64C4-C18C-DA981D923671}"/>
          </ac:spMkLst>
        </pc:spChg>
        <pc:picChg chg="mod">
          <ac:chgData name="Louise Mcknight" userId="c99e6274-23b4-4a6e-b9c9-02489e48d58d" providerId="ADAL" clId="{C1C7C388-367C-442E-A0F8-711EF7ED8F29}" dt="2023-06-02T09:14:15.120" v="1315" actId="1037"/>
          <ac:picMkLst>
            <pc:docMk/>
            <pc:sldMk cId="515839535" sldId="335"/>
            <ac:picMk id="2" creationId="{00000000-0000-0000-0000-000000000000}"/>
          </ac:picMkLst>
        </pc:picChg>
      </pc:sldChg>
      <pc:sldChg chg="addSp delSp modSp add mod ord">
        <pc:chgData name="Louise Mcknight" userId="c99e6274-23b4-4a6e-b9c9-02489e48d58d" providerId="ADAL" clId="{C1C7C388-367C-442E-A0F8-711EF7ED8F29}" dt="2023-06-01T14:17:37.843" v="219" actId="1076"/>
        <pc:sldMkLst>
          <pc:docMk/>
          <pc:sldMk cId="2246253586" sldId="336"/>
        </pc:sldMkLst>
        <pc:spChg chg="add mod">
          <ac:chgData name="Louise Mcknight" userId="c99e6274-23b4-4a6e-b9c9-02489e48d58d" providerId="ADAL" clId="{C1C7C388-367C-442E-A0F8-711EF7ED8F29}" dt="2023-06-01T14:17:16.471" v="215" actId="2711"/>
          <ac:spMkLst>
            <pc:docMk/>
            <pc:sldMk cId="2246253586" sldId="336"/>
            <ac:spMk id="2" creationId="{1DCF166F-8A0C-7892-DBE5-5344455540A5}"/>
          </ac:spMkLst>
        </pc:spChg>
        <pc:spChg chg="add mod">
          <ac:chgData name="Louise Mcknight" userId="c99e6274-23b4-4a6e-b9c9-02489e48d58d" providerId="ADAL" clId="{C1C7C388-367C-442E-A0F8-711EF7ED8F29}" dt="2023-06-01T14:17:00.320" v="214"/>
          <ac:spMkLst>
            <pc:docMk/>
            <pc:sldMk cId="2246253586" sldId="336"/>
            <ac:spMk id="5" creationId="{EAC74BD8-85C8-93ED-A8D3-A2939FE77309}"/>
          </ac:spMkLst>
        </pc:spChg>
        <pc:picChg chg="add mod">
          <ac:chgData name="Louise Mcknight" userId="c99e6274-23b4-4a6e-b9c9-02489e48d58d" providerId="ADAL" clId="{C1C7C388-367C-442E-A0F8-711EF7ED8F29}" dt="2023-06-01T14:17:37.843" v="219" actId="1076"/>
          <ac:picMkLst>
            <pc:docMk/>
            <pc:sldMk cId="2246253586" sldId="336"/>
            <ac:picMk id="3" creationId="{F804560C-D5B5-BF80-FB68-2FC3B13C99C6}"/>
          </ac:picMkLst>
        </pc:picChg>
        <pc:picChg chg="add mod">
          <ac:chgData name="Louise Mcknight" userId="c99e6274-23b4-4a6e-b9c9-02489e48d58d" providerId="ADAL" clId="{C1C7C388-367C-442E-A0F8-711EF7ED8F29}" dt="2023-06-01T14:17:35.316" v="218" actId="1076"/>
          <ac:picMkLst>
            <pc:docMk/>
            <pc:sldMk cId="2246253586" sldId="336"/>
            <ac:picMk id="4" creationId="{6051B2A6-80FD-6921-6205-AB929F5C7C0A}"/>
          </ac:picMkLst>
        </pc:picChg>
        <pc:picChg chg="del">
          <ac:chgData name="Louise Mcknight" userId="c99e6274-23b4-4a6e-b9c9-02489e48d58d" providerId="ADAL" clId="{C1C7C388-367C-442E-A0F8-711EF7ED8F29}" dt="2023-06-01T14:16:59.503" v="213" actId="478"/>
          <ac:picMkLst>
            <pc:docMk/>
            <pc:sldMk cId="2246253586" sldId="336"/>
            <ac:picMk id="6" creationId="{77981360-2F6A-0046-76F6-FCB9E1858485}"/>
          </ac:picMkLst>
        </pc:picChg>
      </pc:sldChg>
      <pc:sldChg chg="addSp delSp modSp add mod ord">
        <pc:chgData name="Louise Mcknight" userId="c99e6274-23b4-4a6e-b9c9-02489e48d58d" providerId="ADAL" clId="{C1C7C388-367C-442E-A0F8-711EF7ED8F29}" dt="2023-06-02T09:16:18.972" v="1355" actId="1036"/>
        <pc:sldMkLst>
          <pc:docMk/>
          <pc:sldMk cId="1851661755" sldId="337"/>
        </pc:sldMkLst>
        <pc:spChg chg="add del mod">
          <ac:chgData name="Louise Mcknight" userId="c99e6274-23b4-4a6e-b9c9-02489e48d58d" providerId="ADAL" clId="{C1C7C388-367C-442E-A0F8-711EF7ED8F29}" dt="2023-06-02T08:55:20.755" v="1086" actId="478"/>
          <ac:spMkLst>
            <pc:docMk/>
            <pc:sldMk cId="1851661755" sldId="337"/>
            <ac:spMk id="4" creationId="{192D4212-16D7-9357-723F-B5B790051FBB}"/>
          </ac:spMkLst>
        </pc:spChg>
        <pc:spChg chg="add del mod">
          <ac:chgData name="Louise Mcknight" userId="c99e6274-23b4-4a6e-b9c9-02489e48d58d" providerId="ADAL" clId="{C1C7C388-367C-442E-A0F8-711EF7ED8F29}" dt="2023-06-02T08:41:22.099" v="931" actId="478"/>
          <ac:spMkLst>
            <pc:docMk/>
            <pc:sldMk cId="1851661755" sldId="337"/>
            <ac:spMk id="5" creationId="{A51AEC5D-ED5A-2947-883A-1BBBB1321A99}"/>
          </ac:spMkLst>
        </pc:spChg>
        <pc:spChg chg="add mod">
          <ac:chgData name="Louise Mcknight" userId="c99e6274-23b4-4a6e-b9c9-02489e48d58d" providerId="ADAL" clId="{C1C7C388-367C-442E-A0F8-711EF7ED8F29}" dt="2023-06-02T09:16:11.770" v="1349" actId="1035"/>
          <ac:spMkLst>
            <pc:docMk/>
            <pc:sldMk cId="1851661755" sldId="337"/>
            <ac:spMk id="6" creationId="{DD026F44-B65E-1075-F55D-5BA0313209FB}"/>
          </ac:spMkLst>
        </pc:spChg>
        <pc:picChg chg="add mod">
          <ac:chgData name="Louise Mcknight" userId="c99e6274-23b4-4a6e-b9c9-02489e48d58d" providerId="ADAL" clId="{C1C7C388-367C-442E-A0F8-711EF7ED8F29}" dt="2023-06-02T09:16:18.972" v="1355" actId="1036"/>
          <ac:picMkLst>
            <pc:docMk/>
            <pc:sldMk cId="1851661755" sldId="337"/>
            <ac:picMk id="2" creationId="{8843ECA5-E0C4-4F51-139B-571CDEC56E0A}"/>
          </ac:picMkLst>
        </pc:picChg>
        <pc:picChg chg="del">
          <ac:chgData name="Louise Mcknight" userId="c99e6274-23b4-4a6e-b9c9-02489e48d58d" providerId="ADAL" clId="{C1C7C388-367C-442E-A0F8-711EF7ED8F29}" dt="2023-06-01T14:26:28.380" v="437" actId="478"/>
          <ac:picMkLst>
            <pc:docMk/>
            <pc:sldMk cId="1851661755" sldId="337"/>
            <ac:picMk id="2" creationId="{CB7E8843-689F-FBBF-3836-DCA89C7FACC5}"/>
          </ac:picMkLst>
        </pc:picChg>
        <pc:picChg chg="add del mod">
          <ac:chgData name="Louise Mcknight" userId="c99e6274-23b4-4a6e-b9c9-02489e48d58d" providerId="ADAL" clId="{C1C7C388-367C-442E-A0F8-711EF7ED8F29}" dt="2023-06-02T08:41:19.749" v="930" actId="478"/>
          <ac:picMkLst>
            <pc:docMk/>
            <pc:sldMk cId="1851661755" sldId="337"/>
            <ac:picMk id="3" creationId="{00CF114E-1DE4-6FCA-34B0-191AFD516AE9}"/>
          </ac:picMkLst>
        </pc:picChg>
      </pc:sldChg>
      <pc:sldChg chg="addSp delSp modSp add mod ord">
        <pc:chgData name="Louise Mcknight" userId="c99e6274-23b4-4a6e-b9c9-02489e48d58d" providerId="ADAL" clId="{C1C7C388-367C-442E-A0F8-711EF7ED8F29}" dt="2023-06-01T14:52:29.436" v="643" actId="2711"/>
        <pc:sldMkLst>
          <pc:docMk/>
          <pc:sldMk cId="784216164" sldId="338"/>
        </pc:sldMkLst>
        <pc:spChg chg="del">
          <ac:chgData name="Louise Mcknight" userId="c99e6274-23b4-4a6e-b9c9-02489e48d58d" providerId="ADAL" clId="{C1C7C388-367C-442E-A0F8-711EF7ED8F29}" dt="2023-06-01T14:33:01.632" v="597" actId="478"/>
          <ac:spMkLst>
            <pc:docMk/>
            <pc:sldMk cId="784216164" sldId="338"/>
            <ac:spMk id="4" creationId="{192D4212-16D7-9357-723F-B5B790051FBB}"/>
          </ac:spMkLst>
        </pc:spChg>
        <pc:spChg chg="del">
          <ac:chgData name="Louise Mcknight" userId="c99e6274-23b4-4a6e-b9c9-02489e48d58d" providerId="ADAL" clId="{C1C7C388-367C-442E-A0F8-711EF7ED8F29}" dt="2023-06-01T14:33:01.632" v="597" actId="478"/>
          <ac:spMkLst>
            <pc:docMk/>
            <pc:sldMk cId="784216164" sldId="338"/>
            <ac:spMk id="5" creationId="{A51AEC5D-ED5A-2947-883A-1BBBB1321A99}"/>
          </ac:spMkLst>
        </pc:spChg>
        <pc:spChg chg="del">
          <ac:chgData name="Louise Mcknight" userId="c99e6274-23b4-4a6e-b9c9-02489e48d58d" providerId="ADAL" clId="{C1C7C388-367C-442E-A0F8-711EF7ED8F29}" dt="2023-06-01T14:33:01.632" v="597" actId="478"/>
          <ac:spMkLst>
            <pc:docMk/>
            <pc:sldMk cId="784216164" sldId="338"/>
            <ac:spMk id="6" creationId="{DD026F44-B65E-1075-F55D-5BA0313209FB}"/>
          </ac:spMkLst>
        </pc:spChg>
        <pc:spChg chg="add del mod">
          <ac:chgData name="Louise Mcknight" userId="c99e6274-23b4-4a6e-b9c9-02489e48d58d" providerId="ADAL" clId="{C1C7C388-367C-442E-A0F8-711EF7ED8F29}" dt="2023-06-01T14:33:25.923" v="605" actId="478"/>
          <ac:spMkLst>
            <pc:docMk/>
            <pc:sldMk cId="784216164" sldId="338"/>
            <ac:spMk id="7" creationId="{93746A26-1FB8-7282-4D35-6EFB7A90C9C8}"/>
          </ac:spMkLst>
        </pc:spChg>
        <pc:spChg chg="add mod">
          <ac:chgData name="Louise Mcknight" userId="c99e6274-23b4-4a6e-b9c9-02489e48d58d" providerId="ADAL" clId="{C1C7C388-367C-442E-A0F8-711EF7ED8F29}" dt="2023-06-01T14:52:29.436" v="643" actId="2711"/>
          <ac:spMkLst>
            <pc:docMk/>
            <pc:sldMk cId="784216164" sldId="338"/>
            <ac:spMk id="8" creationId="{A75EEACC-71C8-5FD9-960A-F39FAF8B0DA1}"/>
          </ac:spMkLst>
        </pc:spChg>
        <pc:spChg chg="add mod">
          <ac:chgData name="Louise Mcknight" userId="c99e6274-23b4-4a6e-b9c9-02489e48d58d" providerId="ADAL" clId="{C1C7C388-367C-442E-A0F8-711EF7ED8F29}" dt="2023-06-01T14:52:29.436" v="643" actId="2711"/>
          <ac:spMkLst>
            <pc:docMk/>
            <pc:sldMk cId="784216164" sldId="338"/>
            <ac:spMk id="10" creationId="{E6D5AA11-5B96-4076-FB93-512A4EE3C926}"/>
          </ac:spMkLst>
        </pc:spChg>
        <pc:picChg chg="del">
          <ac:chgData name="Louise Mcknight" userId="c99e6274-23b4-4a6e-b9c9-02489e48d58d" providerId="ADAL" clId="{C1C7C388-367C-442E-A0F8-711EF7ED8F29}" dt="2023-06-01T14:33:01.632" v="597" actId="478"/>
          <ac:picMkLst>
            <pc:docMk/>
            <pc:sldMk cId="784216164" sldId="338"/>
            <ac:picMk id="3" creationId="{00CF114E-1DE4-6FCA-34B0-191AFD516AE9}"/>
          </ac:picMkLst>
        </pc:picChg>
        <pc:picChg chg="add mod">
          <ac:chgData name="Louise Mcknight" userId="c99e6274-23b4-4a6e-b9c9-02489e48d58d" providerId="ADAL" clId="{C1C7C388-367C-442E-A0F8-711EF7ED8F29}" dt="2023-06-01T14:33:17.900" v="604"/>
          <ac:picMkLst>
            <pc:docMk/>
            <pc:sldMk cId="784216164" sldId="338"/>
            <ac:picMk id="9" creationId="{E99F17E6-742B-072D-1773-C86FE310B670}"/>
          </ac:picMkLst>
        </pc:picChg>
      </pc:sldChg>
      <pc:sldChg chg="addSp delSp modSp add mod ord modClrScheme chgLayout">
        <pc:chgData name="Louise Mcknight" userId="c99e6274-23b4-4a6e-b9c9-02489e48d58d" providerId="ADAL" clId="{C1C7C388-367C-442E-A0F8-711EF7ED8F29}" dt="2023-06-02T10:42:02.369" v="1397" actId="20577"/>
        <pc:sldMkLst>
          <pc:docMk/>
          <pc:sldMk cId="2939111673" sldId="339"/>
        </pc:sldMkLst>
        <pc:spChg chg="del">
          <ac:chgData name="Louise Mcknight" userId="c99e6274-23b4-4a6e-b9c9-02489e48d58d" providerId="ADAL" clId="{C1C7C388-367C-442E-A0F8-711EF7ED8F29}" dt="2023-06-01T14:33:04.884" v="598" actId="478"/>
          <ac:spMkLst>
            <pc:docMk/>
            <pc:sldMk cId="2939111673" sldId="339"/>
            <ac:spMk id="4" creationId="{192D4212-16D7-9357-723F-B5B790051FBB}"/>
          </ac:spMkLst>
        </pc:spChg>
        <pc:spChg chg="del">
          <ac:chgData name="Louise Mcknight" userId="c99e6274-23b4-4a6e-b9c9-02489e48d58d" providerId="ADAL" clId="{C1C7C388-367C-442E-A0F8-711EF7ED8F29}" dt="2023-06-01T14:33:04.884" v="598" actId="478"/>
          <ac:spMkLst>
            <pc:docMk/>
            <pc:sldMk cId="2939111673" sldId="339"/>
            <ac:spMk id="5" creationId="{A51AEC5D-ED5A-2947-883A-1BBBB1321A99}"/>
          </ac:spMkLst>
        </pc:spChg>
        <pc:spChg chg="del">
          <ac:chgData name="Louise Mcknight" userId="c99e6274-23b4-4a6e-b9c9-02489e48d58d" providerId="ADAL" clId="{C1C7C388-367C-442E-A0F8-711EF7ED8F29}" dt="2023-06-01T14:33:04.884" v="598" actId="478"/>
          <ac:spMkLst>
            <pc:docMk/>
            <pc:sldMk cId="2939111673" sldId="339"/>
            <ac:spMk id="6" creationId="{DD026F44-B65E-1075-F55D-5BA0313209FB}"/>
          </ac:spMkLst>
        </pc:spChg>
        <pc:spChg chg="add del mod ord">
          <ac:chgData name="Louise Mcknight" userId="c99e6274-23b4-4a6e-b9c9-02489e48d58d" providerId="ADAL" clId="{C1C7C388-367C-442E-A0F8-711EF7ED8F29}" dt="2023-06-01T14:33:51.988" v="609" actId="700"/>
          <ac:spMkLst>
            <pc:docMk/>
            <pc:sldMk cId="2939111673" sldId="339"/>
            <ac:spMk id="7" creationId="{2DD2DCA7-E827-AE5C-AAC7-FEE9C6CA0317}"/>
          </ac:spMkLst>
        </pc:spChg>
        <pc:spChg chg="add mod ord">
          <ac:chgData name="Louise Mcknight" userId="c99e6274-23b4-4a6e-b9c9-02489e48d58d" providerId="ADAL" clId="{C1C7C388-367C-442E-A0F8-711EF7ED8F29}" dt="2023-06-01T14:47:41.781" v="629" actId="2711"/>
          <ac:spMkLst>
            <pc:docMk/>
            <pc:sldMk cId="2939111673" sldId="339"/>
            <ac:spMk id="8" creationId="{85E8C870-E466-AB6A-8609-9647AA5471C4}"/>
          </ac:spMkLst>
        </pc:spChg>
        <pc:spChg chg="add mod ord">
          <ac:chgData name="Louise Mcknight" userId="c99e6274-23b4-4a6e-b9c9-02489e48d58d" providerId="ADAL" clId="{C1C7C388-367C-442E-A0F8-711EF7ED8F29}" dt="2023-06-02T10:42:02.369" v="1397" actId="20577"/>
          <ac:spMkLst>
            <pc:docMk/>
            <pc:sldMk cId="2939111673" sldId="339"/>
            <ac:spMk id="9" creationId="{2827A7B3-637F-5067-2CFF-30DBCBB6174A}"/>
          </ac:spMkLst>
        </pc:spChg>
        <pc:picChg chg="del">
          <ac:chgData name="Louise Mcknight" userId="c99e6274-23b4-4a6e-b9c9-02489e48d58d" providerId="ADAL" clId="{C1C7C388-367C-442E-A0F8-711EF7ED8F29}" dt="2023-06-01T14:33:04.884" v="598" actId="478"/>
          <ac:picMkLst>
            <pc:docMk/>
            <pc:sldMk cId="2939111673" sldId="339"/>
            <ac:picMk id="3" creationId="{00CF114E-1DE4-6FCA-34B0-191AFD516AE9}"/>
          </ac:picMkLst>
        </pc:picChg>
      </pc:sldChg>
      <pc:sldChg chg="addSp delSp modSp add mod modAnim">
        <pc:chgData name="Louise Mcknight" userId="c99e6274-23b4-4a6e-b9c9-02489e48d58d" providerId="ADAL" clId="{C1C7C388-367C-442E-A0F8-711EF7ED8F29}" dt="2023-06-02T10:38:24.596" v="1377" actId="20577"/>
        <pc:sldMkLst>
          <pc:docMk/>
          <pc:sldMk cId="777182247" sldId="340"/>
        </pc:sldMkLst>
        <pc:spChg chg="add mod">
          <ac:chgData name="Louise Mcknight" userId="c99e6274-23b4-4a6e-b9c9-02489e48d58d" providerId="ADAL" clId="{C1C7C388-367C-442E-A0F8-711EF7ED8F29}" dt="2023-06-02T09:13:31.657" v="1313" actId="1036"/>
          <ac:spMkLst>
            <pc:docMk/>
            <pc:sldMk cId="777182247" sldId="340"/>
            <ac:spMk id="2" creationId="{56729D45-C43F-0C27-6020-16F475D3C7B1}"/>
          </ac:spMkLst>
        </pc:spChg>
        <pc:spChg chg="add del mod">
          <ac:chgData name="Louise Mcknight" userId="c99e6274-23b4-4a6e-b9c9-02489e48d58d" providerId="ADAL" clId="{C1C7C388-367C-442E-A0F8-711EF7ED8F29}" dt="2023-06-01T15:05:10.216" v="720"/>
          <ac:spMkLst>
            <pc:docMk/>
            <pc:sldMk cId="777182247" sldId="340"/>
            <ac:spMk id="2" creationId="{F2A8ADE0-B1F0-9E48-CCDC-6CAE4C983B6C}"/>
          </ac:spMkLst>
        </pc:spChg>
        <pc:spChg chg="add del mod">
          <ac:chgData name="Louise Mcknight" userId="c99e6274-23b4-4a6e-b9c9-02489e48d58d" providerId="ADAL" clId="{C1C7C388-367C-442E-A0F8-711EF7ED8F29}" dt="2023-06-01T15:05:10.216" v="720"/>
          <ac:spMkLst>
            <pc:docMk/>
            <pc:sldMk cId="777182247" sldId="340"/>
            <ac:spMk id="3" creationId="{2761D4A6-D8BB-361C-4696-5723B7406C62}"/>
          </ac:spMkLst>
        </pc:spChg>
        <pc:spChg chg="add del mod">
          <ac:chgData name="Louise Mcknight" userId="c99e6274-23b4-4a6e-b9c9-02489e48d58d" providerId="ADAL" clId="{C1C7C388-367C-442E-A0F8-711EF7ED8F29}" dt="2023-06-01T15:05:10.216" v="720"/>
          <ac:spMkLst>
            <pc:docMk/>
            <pc:sldMk cId="777182247" sldId="340"/>
            <ac:spMk id="5" creationId="{C95404ED-98A2-EB02-ECB8-804DA7F17834}"/>
          </ac:spMkLst>
        </pc:spChg>
        <pc:spChg chg="add mod">
          <ac:chgData name="Louise Mcknight" userId="c99e6274-23b4-4a6e-b9c9-02489e48d58d" providerId="ADAL" clId="{C1C7C388-367C-442E-A0F8-711EF7ED8F29}" dt="2023-06-01T15:05:13.355" v="721"/>
          <ac:spMkLst>
            <pc:docMk/>
            <pc:sldMk cId="777182247" sldId="340"/>
            <ac:spMk id="7" creationId="{E6293388-5268-B9BD-DD42-5D1BE623EB94}"/>
          </ac:spMkLst>
        </pc:spChg>
        <pc:spChg chg="add mod">
          <ac:chgData name="Louise Mcknight" userId="c99e6274-23b4-4a6e-b9c9-02489e48d58d" providerId="ADAL" clId="{C1C7C388-367C-442E-A0F8-711EF7ED8F29}" dt="2023-06-02T10:38:24.596" v="1377" actId="20577"/>
          <ac:spMkLst>
            <pc:docMk/>
            <pc:sldMk cId="777182247" sldId="340"/>
            <ac:spMk id="8" creationId="{4696AA1A-FDE2-2605-6A4C-4D2A06918D58}"/>
          </ac:spMkLst>
        </pc:spChg>
        <pc:spChg chg="add mod">
          <ac:chgData name="Louise Mcknight" userId="c99e6274-23b4-4a6e-b9c9-02489e48d58d" providerId="ADAL" clId="{C1C7C388-367C-442E-A0F8-711EF7ED8F29}" dt="2023-06-01T15:09:05.544" v="741" actId="207"/>
          <ac:spMkLst>
            <pc:docMk/>
            <pc:sldMk cId="777182247" sldId="340"/>
            <ac:spMk id="10" creationId="{F92A4852-C1AE-2506-EEF0-4AC8FB6E9474}"/>
          </ac:spMkLst>
        </pc:spChg>
        <pc:picChg chg="add del mod">
          <ac:chgData name="Louise Mcknight" userId="c99e6274-23b4-4a6e-b9c9-02489e48d58d" providerId="ADAL" clId="{C1C7C388-367C-442E-A0F8-711EF7ED8F29}" dt="2023-06-01T15:05:10.216" v="720"/>
          <ac:picMkLst>
            <pc:docMk/>
            <pc:sldMk cId="777182247" sldId="340"/>
            <ac:picMk id="4" creationId="{9114E8B3-09E4-2BF0-F6B9-B6805787E8DA}"/>
          </ac:picMkLst>
        </pc:picChg>
        <pc:picChg chg="del">
          <ac:chgData name="Louise Mcknight" userId="c99e6274-23b4-4a6e-b9c9-02489e48d58d" providerId="ADAL" clId="{C1C7C388-367C-442E-A0F8-711EF7ED8F29}" dt="2023-06-01T15:05:02.965" v="718" actId="478"/>
          <ac:picMkLst>
            <pc:docMk/>
            <pc:sldMk cId="777182247" sldId="340"/>
            <ac:picMk id="6" creationId="{77981360-2F6A-0046-76F6-FCB9E1858485}"/>
          </ac:picMkLst>
        </pc:picChg>
        <pc:picChg chg="add mod">
          <ac:chgData name="Louise Mcknight" userId="c99e6274-23b4-4a6e-b9c9-02489e48d58d" providerId="ADAL" clId="{C1C7C388-367C-442E-A0F8-711EF7ED8F29}" dt="2023-06-01T15:05:32.862" v="725" actId="14100"/>
          <ac:picMkLst>
            <pc:docMk/>
            <pc:sldMk cId="777182247" sldId="340"/>
            <ac:picMk id="9" creationId="{C781D25C-6F82-0E25-607E-ACEDB01CCF88}"/>
          </ac:picMkLst>
        </pc:picChg>
      </pc:sldChg>
      <pc:sldChg chg="addSp modSp new mod modAnim">
        <pc:chgData name="Louise Mcknight" userId="c99e6274-23b4-4a6e-b9c9-02489e48d58d" providerId="ADAL" clId="{C1C7C388-367C-442E-A0F8-711EF7ED8F29}" dt="2023-06-02T10:39:51.486" v="1385" actId="14100"/>
        <pc:sldMkLst>
          <pc:docMk/>
          <pc:sldMk cId="3504235800" sldId="341"/>
        </pc:sldMkLst>
        <pc:spChg chg="mod">
          <ac:chgData name="Louise Mcknight" userId="c99e6274-23b4-4a6e-b9c9-02489e48d58d" providerId="ADAL" clId="{C1C7C388-367C-442E-A0F8-711EF7ED8F29}" dt="2023-06-02T08:26:30.731" v="887" actId="14100"/>
          <ac:spMkLst>
            <pc:docMk/>
            <pc:sldMk cId="3504235800" sldId="341"/>
            <ac:spMk id="4" creationId="{E0D7E6E0-48FB-2B29-7E45-3F497484C26A}"/>
          </ac:spMkLst>
        </pc:spChg>
        <pc:spChg chg="mod">
          <ac:chgData name="Louise Mcknight" userId="c99e6274-23b4-4a6e-b9c9-02489e48d58d" providerId="ADAL" clId="{C1C7C388-367C-442E-A0F8-711EF7ED8F29}" dt="2023-06-02T08:27:11.673" v="890" actId="255"/>
          <ac:spMkLst>
            <pc:docMk/>
            <pc:sldMk cId="3504235800" sldId="341"/>
            <ac:spMk id="5" creationId="{7B6DE146-A0A8-73C1-96F5-1F50B4F51981}"/>
          </ac:spMkLst>
        </pc:spChg>
        <pc:spChg chg="mod">
          <ac:chgData name="Louise Mcknight" userId="c99e6274-23b4-4a6e-b9c9-02489e48d58d" providerId="ADAL" clId="{C1C7C388-367C-442E-A0F8-711EF7ED8F29}" dt="2023-06-02T08:27:11.673" v="890" actId="255"/>
          <ac:spMkLst>
            <pc:docMk/>
            <pc:sldMk cId="3504235800" sldId="341"/>
            <ac:spMk id="6" creationId="{7124632D-BA86-437D-CD12-881694789915}"/>
          </ac:spMkLst>
        </pc:spChg>
        <pc:spChg chg="mod">
          <ac:chgData name="Louise Mcknight" userId="c99e6274-23b4-4a6e-b9c9-02489e48d58d" providerId="ADAL" clId="{C1C7C388-367C-442E-A0F8-711EF7ED8F29}" dt="2023-06-02T08:27:11.673" v="890" actId="255"/>
          <ac:spMkLst>
            <pc:docMk/>
            <pc:sldMk cId="3504235800" sldId="341"/>
            <ac:spMk id="7" creationId="{49D160A1-E116-A38F-AF82-B0BE0138424E}"/>
          </ac:spMkLst>
        </pc:spChg>
        <pc:spChg chg="mod">
          <ac:chgData name="Louise Mcknight" userId="c99e6274-23b4-4a6e-b9c9-02489e48d58d" providerId="ADAL" clId="{C1C7C388-367C-442E-A0F8-711EF7ED8F29}" dt="2023-06-02T08:27:11.673" v="890" actId="255"/>
          <ac:spMkLst>
            <pc:docMk/>
            <pc:sldMk cId="3504235800" sldId="341"/>
            <ac:spMk id="8" creationId="{92256B7B-AD25-C033-9B49-677EF614B17F}"/>
          </ac:spMkLst>
        </pc:spChg>
        <pc:spChg chg="mod">
          <ac:chgData name="Louise Mcknight" userId="c99e6274-23b4-4a6e-b9c9-02489e48d58d" providerId="ADAL" clId="{C1C7C388-367C-442E-A0F8-711EF7ED8F29}" dt="2023-06-02T08:27:11.673" v="890" actId="255"/>
          <ac:spMkLst>
            <pc:docMk/>
            <pc:sldMk cId="3504235800" sldId="341"/>
            <ac:spMk id="9" creationId="{89BC1CF1-06A6-C80A-685A-1DBAF1D60FB1}"/>
          </ac:spMkLst>
        </pc:spChg>
        <pc:spChg chg="mod">
          <ac:chgData name="Louise Mcknight" userId="c99e6274-23b4-4a6e-b9c9-02489e48d58d" providerId="ADAL" clId="{C1C7C388-367C-442E-A0F8-711EF7ED8F29}" dt="2023-06-02T08:27:11.673" v="890" actId="255"/>
          <ac:spMkLst>
            <pc:docMk/>
            <pc:sldMk cId="3504235800" sldId="341"/>
            <ac:spMk id="10" creationId="{BBC6A930-0207-0BCD-A94D-27413A6727E0}"/>
          </ac:spMkLst>
        </pc:spChg>
        <pc:spChg chg="mod">
          <ac:chgData name="Louise Mcknight" userId="c99e6274-23b4-4a6e-b9c9-02489e48d58d" providerId="ADAL" clId="{C1C7C388-367C-442E-A0F8-711EF7ED8F29}" dt="2023-06-02T08:28:16.729" v="907" actId="1076"/>
          <ac:spMkLst>
            <pc:docMk/>
            <pc:sldMk cId="3504235800" sldId="341"/>
            <ac:spMk id="11" creationId="{B6D5AD01-A9F0-5997-9686-B7143182FD5A}"/>
          </ac:spMkLst>
        </pc:spChg>
        <pc:spChg chg="mod">
          <ac:chgData name="Louise Mcknight" userId="c99e6274-23b4-4a6e-b9c9-02489e48d58d" providerId="ADAL" clId="{C1C7C388-367C-442E-A0F8-711EF7ED8F29}" dt="2023-06-02T09:11:54.723" v="1259" actId="20577"/>
          <ac:spMkLst>
            <pc:docMk/>
            <pc:sldMk cId="3504235800" sldId="341"/>
            <ac:spMk id="12" creationId="{EE3DBF8B-A26C-1E7F-CB16-4C776D3E7AFC}"/>
          </ac:spMkLst>
        </pc:spChg>
        <pc:spChg chg="add mod">
          <ac:chgData name="Louise Mcknight" userId="c99e6274-23b4-4a6e-b9c9-02489e48d58d" providerId="ADAL" clId="{C1C7C388-367C-442E-A0F8-711EF7ED8F29}" dt="2023-06-02T09:11:00.174" v="1256" actId="1035"/>
          <ac:spMkLst>
            <pc:docMk/>
            <pc:sldMk cId="3504235800" sldId="341"/>
            <ac:spMk id="13" creationId="{F8068D13-83D3-BA62-F19A-926FDF14F167}"/>
          </ac:spMkLst>
        </pc:spChg>
        <pc:spChg chg="add mod">
          <ac:chgData name="Louise Mcknight" userId="c99e6274-23b4-4a6e-b9c9-02489e48d58d" providerId="ADAL" clId="{C1C7C388-367C-442E-A0F8-711EF7ED8F29}" dt="2023-06-02T08:27:51.495" v="902" actId="1076"/>
          <ac:spMkLst>
            <pc:docMk/>
            <pc:sldMk cId="3504235800" sldId="341"/>
            <ac:spMk id="14" creationId="{208E06B5-ED9D-AAC9-7BDB-7BE5EE05BC75}"/>
          </ac:spMkLst>
        </pc:spChg>
        <pc:spChg chg="add mod">
          <ac:chgData name="Louise Mcknight" userId="c99e6274-23b4-4a6e-b9c9-02489e48d58d" providerId="ADAL" clId="{C1C7C388-367C-442E-A0F8-711EF7ED8F29}" dt="2023-06-02T08:27:48.246" v="901" actId="1076"/>
          <ac:spMkLst>
            <pc:docMk/>
            <pc:sldMk cId="3504235800" sldId="341"/>
            <ac:spMk id="15" creationId="{A7B9810E-FF53-E7A3-6E86-4831088125ED}"/>
          </ac:spMkLst>
        </pc:spChg>
        <pc:spChg chg="add mod">
          <ac:chgData name="Louise Mcknight" userId="c99e6274-23b4-4a6e-b9c9-02489e48d58d" providerId="ADAL" clId="{C1C7C388-367C-442E-A0F8-711EF7ED8F29}" dt="2023-06-02T08:27:24.489" v="893" actId="1076"/>
          <ac:spMkLst>
            <pc:docMk/>
            <pc:sldMk cId="3504235800" sldId="341"/>
            <ac:spMk id="16" creationId="{6C5C8DCA-B353-0C52-752E-63F29B4EAF9E}"/>
          </ac:spMkLst>
        </pc:spChg>
        <pc:spChg chg="add mod">
          <ac:chgData name="Louise Mcknight" userId="c99e6274-23b4-4a6e-b9c9-02489e48d58d" providerId="ADAL" clId="{C1C7C388-367C-442E-A0F8-711EF7ED8F29}" dt="2023-06-02T08:27:27.992" v="894" actId="1076"/>
          <ac:spMkLst>
            <pc:docMk/>
            <pc:sldMk cId="3504235800" sldId="341"/>
            <ac:spMk id="17" creationId="{6A160040-D87A-1F47-427D-512B38D0CD6B}"/>
          </ac:spMkLst>
        </pc:spChg>
        <pc:spChg chg="add mod">
          <ac:chgData name="Louise Mcknight" userId="c99e6274-23b4-4a6e-b9c9-02489e48d58d" providerId="ADAL" clId="{C1C7C388-367C-442E-A0F8-711EF7ED8F29}" dt="2023-06-02T08:27:20.877" v="892" actId="1076"/>
          <ac:spMkLst>
            <pc:docMk/>
            <pc:sldMk cId="3504235800" sldId="341"/>
            <ac:spMk id="18" creationId="{76311FC3-7868-EAC6-53DE-0D079DE0EC8C}"/>
          </ac:spMkLst>
        </pc:spChg>
        <pc:spChg chg="add mod">
          <ac:chgData name="Louise Mcknight" userId="c99e6274-23b4-4a6e-b9c9-02489e48d58d" providerId="ADAL" clId="{C1C7C388-367C-442E-A0F8-711EF7ED8F29}" dt="2023-06-02T10:39:21.676" v="1381" actId="1076"/>
          <ac:spMkLst>
            <pc:docMk/>
            <pc:sldMk cId="3504235800" sldId="341"/>
            <ac:spMk id="19" creationId="{B0007903-B6C3-B2E1-52B9-78B00D76BBC6}"/>
          </ac:spMkLst>
        </pc:spChg>
        <pc:spChg chg="add mod">
          <ac:chgData name="Louise Mcknight" userId="c99e6274-23b4-4a6e-b9c9-02489e48d58d" providerId="ADAL" clId="{C1C7C388-367C-442E-A0F8-711EF7ED8F29}" dt="2023-06-02T10:39:19.183" v="1380" actId="1076"/>
          <ac:spMkLst>
            <pc:docMk/>
            <pc:sldMk cId="3504235800" sldId="341"/>
            <ac:spMk id="20" creationId="{3EFEB669-6ED5-4E18-D1EA-A2466337DAD1}"/>
          </ac:spMkLst>
        </pc:spChg>
        <pc:spChg chg="add mod">
          <ac:chgData name="Louise Mcknight" userId="c99e6274-23b4-4a6e-b9c9-02489e48d58d" providerId="ADAL" clId="{C1C7C388-367C-442E-A0F8-711EF7ED8F29}" dt="2023-06-02T08:28:13.619" v="906" actId="1076"/>
          <ac:spMkLst>
            <pc:docMk/>
            <pc:sldMk cId="3504235800" sldId="341"/>
            <ac:spMk id="21" creationId="{FC5C4F36-E8E3-3A03-CF84-CDCBFA6BB93B}"/>
          </ac:spMkLst>
        </pc:spChg>
        <pc:grpChg chg="add mod">
          <ac:chgData name="Louise Mcknight" userId="c99e6274-23b4-4a6e-b9c9-02489e48d58d" providerId="ADAL" clId="{C1C7C388-367C-442E-A0F8-711EF7ED8F29}" dt="2023-06-02T09:12:25.233" v="1279" actId="1076"/>
          <ac:grpSpMkLst>
            <pc:docMk/>
            <pc:sldMk cId="3504235800" sldId="341"/>
            <ac:grpSpMk id="2" creationId="{AAAC0832-14B2-FA44-64B9-974BDC671608}"/>
          </ac:grpSpMkLst>
        </pc:grpChg>
        <pc:grpChg chg="mod">
          <ac:chgData name="Louise Mcknight" userId="c99e6274-23b4-4a6e-b9c9-02489e48d58d" providerId="ADAL" clId="{C1C7C388-367C-442E-A0F8-711EF7ED8F29}" dt="2023-06-02T08:25:26.583" v="871"/>
          <ac:grpSpMkLst>
            <pc:docMk/>
            <pc:sldMk cId="3504235800" sldId="341"/>
            <ac:grpSpMk id="3" creationId="{0762AEF5-2654-FBF4-FBBB-D4B0A53B9896}"/>
          </ac:grpSpMkLst>
        </pc:grpChg>
        <pc:cxnChg chg="add mod">
          <ac:chgData name="Louise Mcknight" userId="c99e6274-23b4-4a6e-b9c9-02489e48d58d" providerId="ADAL" clId="{C1C7C388-367C-442E-A0F8-711EF7ED8F29}" dt="2023-06-02T10:39:43.072" v="1383" actId="14100"/>
          <ac:cxnSpMkLst>
            <pc:docMk/>
            <pc:sldMk cId="3504235800" sldId="341"/>
            <ac:cxnSpMk id="23" creationId="{5A81868E-763C-A3E1-DD2B-43AE67298259}"/>
          </ac:cxnSpMkLst>
        </pc:cxnChg>
        <pc:cxnChg chg="add mod">
          <ac:chgData name="Louise Mcknight" userId="c99e6274-23b4-4a6e-b9c9-02489e48d58d" providerId="ADAL" clId="{C1C7C388-367C-442E-A0F8-711EF7ED8F29}" dt="2023-06-02T10:37:38.963" v="1370" actId="14100"/>
          <ac:cxnSpMkLst>
            <pc:docMk/>
            <pc:sldMk cId="3504235800" sldId="341"/>
            <ac:cxnSpMk id="26" creationId="{0932E58E-0949-907A-02BE-F5D8AE95F786}"/>
          </ac:cxnSpMkLst>
        </pc:cxnChg>
        <pc:cxnChg chg="add mod">
          <ac:chgData name="Louise Mcknight" userId="c99e6274-23b4-4a6e-b9c9-02489e48d58d" providerId="ADAL" clId="{C1C7C388-367C-442E-A0F8-711EF7ED8F29}" dt="2023-06-02T10:39:51.486" v="1385" actId="14100"/>
          <ac:cxnSpMkLst>
            <pc:docMk/>
            <pc:sldMk cId="3504235800" sldId="341"/>
            <ac:cxnSpMk id="27" creationId="{04419E26-2CF0-56BC-2E6D-3B5A45228FDA}"/>
          </ac:cxnSpMkLst>
        </pc:cxnChg>
        <pc:cxnChg chg="add mod">
          <ac:chgData name="Louise Mcknight" userId="c99e6274-23b4-4a6e-b9c9-02489e48d58d" providerId="ADAL" clId="{C1C7C388-367C-442E-A0F8-711EF7ED8F29}" dt="2023-06-02T10:39:24.972" v="1382" actId="14100"/>
          <ac:cxnSpMkLst>
            <pc:docMk/>
            <pc:sldMk cId="3504235800" sldId="341"/>
            <ac:cxnSpMk id="28" creationId="{05925E30-B75E-7325-3CCB-C5D7BE23E0C1}"/>
          </ac:cxnSpMkLst>
        </pc:cxnChg>
        <pc:cxnChg chg="add mod">
          <ac:chgData name="Louise Mcknight" userId="c99e6274-23b4-4a6e-b9c9-02489e48d58d" providerId="ADAL" clId="{C1C7C388-367C-442E-A0F8-711EF7ED8F29}" dt="2023-06-02T10:37:49.412" v="1372" actId="14100"/>
          <ac:cxnSpMkLst>
            <pc:docMk/>
            <pc:sldMk cId="3504235800" sldId="341"/>
            <ac:cxnSpMk id="29" creationId="{AD204B41-5CFE-6579-E6AD-2A509E7D6737}"/>
          </ac:cxnSpMkLst>
        </pc:cxnChg>
      </pc:sldChg>
      <pc:sldChg chg="addSp delSp modSp add mod ord">
        <pc:chgData name="Louise Mcknight" userId="c99e6274-23b4-4a6e-b9c9-02489e48d58d" providerId="ADAL" clId="{C1C7C388-367C-442E-A0F8-711EF7ED8F29}" dt="2023-06-02T09:10:44.275" v="1227" actId="1038"/>
        <pc:sldMkLst>
          <pc:docMk/>
          <pc:sldMk cId="1461622349" sldId="342"/>
        </pc:sldMkLst>
        <pc:spChg chg="add mod">
          <ac:chgData name="Louise Mcknight" userId="c99e6274-23b4-4a6e-b9c9-02489e48d58d" providerId="ADAL" clId="{C1C7C388-367C-442E-A0F8-711EF7ED8F29}" dt="2023-06-02T09:10:44.275" v="1227" actId="1038"/>
          <ac:spMkLst>
            <pc:docMk/>
            <pc:sldMk cId="1461622349" sldId="342"/>
            <ac:spMk id="2" creationId="{A5956C87-82BA-ED42-DA9F-0DD21D58C70E}"/>
          </ac:spMkLst>
        </pc:spChg>
        <pc:picChg chg="add mod">
          <ac:chgData name="Louise Mcknight" userId="c99e6274-23b4-4a6e-b9c9-02489e48d58d" providerId="ADAL" clId="{C1C7C388-367C-442E-A0F8-711EF7ED8F29}" dt="2023-06-02T09:10:28.106" v="1209" actId="208"/>
          <ac:picMkLst>
            <pc:docMk/>
            <pc:sldMk cId="1461622349" sldId="342"/>
            <ac:picMk id="3" creationId="{75F43C40-0C1C-4EF2-D329-26F5F28BF316}"/>
          </ac:picMkLst>
        </pc:picChg>
        <pc:picChg chg="del">
          <ac:chgData name="Louise Mcknight" userId="c99e6274-23b4-4a6e-b9c9-02489e48d58d" providerId="ADAL" clId="{C1C7C388-367C-442E-A0F8-711EF7ED8F29}" dt="2023-06-02T08:25:57.604" v="880" actId="478"/>
          <ac:picMkLst>
            <pc:docMk/>
            <pc:sldMk cId="1461622349" sldId="342"/>
            <ac:picMk id="6" creationId="{77981360-2F6A-0046-76F6-FCB9E185848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BEB5F-398D-405E-ACC1-02659ED532C9}" type="datetimeFigureOut">
              <a:rPr lang="en-GB" smtClean="0"/>
              <a:t>02/06/2023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DF638-0E42-4267-AD56-6FB552860581}" type="slidenum">
              <a:rPr lang="en-GB" smtClean="0"/>
              <a:t>‹#›</a:t>
            </a:fld>
            <a:endParaRPr lang="en-GB"/>
          </a:p>
        </p:txBody>
      </p:sp>
    </p:spTree>
    <p:extLst>
      <p:ext uri="{BB962C8B-B14F-4D97-AF65-F5344CB8AC3E}">
        <p14:creationId xmlns:p14="http://schemas.microsoft.com/office/powerpoint/2010/main" val="2261946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DC7D-3E2E-9D49-A5F0-5096242DEA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661FDA-1C36-EC41-A7FF-6738A99648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D464E7-1D9C-094F-AF3B-AB2481172D11}"/>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5" name="Footer Placeholder 4">
            <a:extLst>
              <a:ext uri="{FF2B5EF4-FFF2-40B4-BE49-F238E27FC236}">
                <a16:creationId xmlns:a16="http://schemas.microsoft.com/office/drawing/2014/main" id="{C41E1C5D-2A03-2E48-8233-78E88E7C7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81969-9605-9346-85A7-D4D909B9F3E5}"/>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53078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9CF9-BE2D-1E42-8DDF-9D578E7404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D35462-FC90-724D-A410-1E533553CA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1C1C7-A188-B040-AC2D-B659B36B5EEF}"/>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5" name="Footer Placeholder 4">
            <a:extLst>
              <a:ext uri="{FF2B5EF4-FFF2-40B4-BE49-F238E27FC236}">
                <a16:creationId xmlns:a16="http://schemas.microsoft.com/office/drawing/2014/main" id="{907674C3-5A7E-3349-9B54-E860246B5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99FEF-766B-7742-936B-13AA54A2FC4C}"/>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290105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0950D8-875D-D34E-9750-0778D84045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2F9C50-9EA2-B94D-8D99-E995B0869E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20306-D8BC-2D4A-B1B5-CE86497DD5DF}"/>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5" name="Footer Placeholder 4">
            <a:extLst>
              <a:ext uri="{FF2B5EF4-FFF2-40B4-BE49-F238E27FC236}">
                <a16:creationId xmlns:a16="http://schemas.microsoft.com/office/drawing/2014/main" id="{E92FD125-66CA-5D4F-81F4-9CB476A92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34B2A-C557-D245-9CDA-78FFCFD826A3}"/>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92459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167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7234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1168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2762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7258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5186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448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8862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9AA4-EDC5-FC48-9EE1-4A7FBBE85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4579D-1702-A945-BFDA-27798AA6C1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14646-999A-074F-A319-D8D14B5033A1}"/>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5" name="Footer Placeholder 4">
            <a:extLst>
              <a:ext uri="{FF2B5EF4-FFF2-40B4-BE49-F238E27FC236}">
                <a16:creationId xmlns:a16="http://schemas.microsoft.com/office/drawing/2014/main" id="{E0914F7F-1E23-FD42-938B-F5853CF32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6296E-9223-F04D-A750-E69182D7305E}"/>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2856888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4188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0023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46814-1D7F-482E-8907-7422CBC7CDCD}" type="datetimeFigureOut">
              <a:rPr lang="en-GB" smtClean="0">
                <a:solidFill>
                  <a:prstClr val="black">
                    <a:tint val="75000"/>
                  </a:prstClr>
                </a:solidFill>
              </a:rPr>
              <a:pPr/>
              <a:t>02/06/2023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B916550-B63D-43D7-B895-69C79B3F8A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76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246814-1D7F-482E-8907-7422CBC7CDCD}"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3311663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46814-1D7F-482E-8907-7422CBC7CDCD}"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113609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246814-1D7F-482E-8907-7422CBC7CDCD}"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2377178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246814-1D7F-482E-8907-7422CBC7CDCD}" type="datetimeFigureOut">
              <a:rPr lang="en-GB" smtClean="0"/>
              <a:t>02/06/2023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2655741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246814-1D7F-482E-8907-7422CBC7CDCD}" type="datetimeFigureOut">
              <a:rPr lang="en-GB" smtClean="0"/>
              <a:t>02/06/2023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1937163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246814-1D7F-482E-8907-7422CBC7CDCD}" type="datetimeFigureOut">
              <a:rPr lang="en-GB" smtClean="0"/>
              <a:t>02/06/2023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1660784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46814-1D7F-482E-8907-7422CBC7CDCD}" type="datetimeFigureOut">
              <a:rPr lang="en-GB" smtClean="0"/>
              <a:t>02/06/2023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1350186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30B0-9844-3648-A9CC-1C979C2D8C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8FCD49-9804-B941-905B-B8621D5C9D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92BE27-89AD-1348-8D47-C8E7F3538968}"/>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5" name="Footer Placeholder 4">
            <a:extLst>
              <a:ext uri="{FF2B5EF4-FFF2-40B4-BE49-F238E27FC236}">
                <a16:creationId xmlns:a16="http://schemas.microsoft.com/office/drawing/2014/main" id="{2006B15A-6FC2-AD42-B4D1-CB3CDDEB6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60447-CBEE-7F46-A81B-F8D395439460}"/>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1816672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46814-1D7F-482E-8907-7422CBC7CDCD}" type="datetimeFigureOut">
              <a:rPr lang="en-GB" smtClean="0"/>
              <a:t>02/06/2023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2632570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46814-1D7F-482E-8907-7422CBC7CDCD}" type="datetimeFigureOut">
              <a:rPr lang="en-GB" smtClean="0"/>
              <a:t>02/06/2023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2911422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46814-1D7F-482E-8907-7422CBC7CDCD}"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2715470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46814-1D7F-482E-8907-7422CBC7CDCD}"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916550-B63D-43D7-B895-69C79B3F8ADF}" type="slidenum">
              <a:rPr lang="en-GB" smtClean="0"/>
              <a:t>‹#›</a:t>
            </a:fld>
            <a:endParaRPr lang="en-GB"/>
          </a:p>
        </p:txBody>
      </p:sp>
    </p:spTree>
    <p:extLst>
      <p:ext uri="{BB962C8B-B14F-4D97-AF65-F5344CB8AC3E}">
        <p14:creationId xmlns:p14="http://schemas.microsoft.com/office/powerpoint/2010/main" val="231055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7052-5111-8144-934F-E1F61E994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2179E-1053-DC4A-8E66-C4194DD404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FB0BE-46EA-434D-827E-AF137DC00F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CBB0D2-2480-6F4E-AAE4-E0ED84A9E620}"/>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6" name="Footer Placeholder 5">
            <a:extLst>
              <a:ext uri="{FF2B5EF4-FFF2-40B4-BE49-F238E27FC236}">
                <a16:creationId xmlns:a16="http://schemas.microsoft.com/office/drawing/2014/main" id="{BC16FD78-8C52-8341-A97D-BBBC35E91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62C11D-7DE1-DB40-B78C-01680E998B07}"/>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223688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9970-355D-9F46-9CF5-F2C408E648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DD1AB1-9724-C64B-B372-B688C2BB8C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1077E9-D7BC-624D-A0AE-88162C3608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A38AD9-C23B-9F44-A9C5-B233B5843E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3BF88A-E22D-2F4E-85CE-6B219323D6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279646-C4E2-4A44-BC92-24D5A4A3889D}"/>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8" name="Footer Placeholder 7">
            <a:extLst>
              <a:ext uri="{FF2B5EF4-FFF2-40B4-BE49-F238E27FC236}">
                <a16:creationId xmlns:a16="http://schemas.microsoft.com/office/drawing/2014/main" id="{4F204C4B-0BFF-4247-B3FB-3E8802E11E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679829-854C-FF47-8E6C-565C4ED759F6}"/>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408340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00BCA-706F-6246-A48A-176CB713E2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AADE2F-43D9-C341-8C89-48C07E9D7D30}"/>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4" name="Footer Placeholder 3">
            <a:extLst>
              <a:ext uri="{FF2B5EF4-FFF2-40B4-BE49-F238E27FC236}">
                <a16:creationId xmlns:a16="http://schemas.microsoft.com/office/drawing/2014/main" id="{FF737944-2F78-4847-974C-19F153D120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11AB6A-C869-D940-B467-550192C90C6C}"/>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4282930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7F2D87-9B99-0445-BAB1-8CFF43225762}"/>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3" name="Footer Placeholder 2">
            <a:extLst>
              <a:ext uri="{FF2B5EF4-FFF2-40B4-BE49-F238E27FC236}">
                <a16:creationId xmlns:a16="http://schemas.microsoft.com/office/drawing/2014/main" id="{8D3F2382-5F1C-1B4E-8D07-13B2C897AC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C06B7C-B968-3D4E-A963-B007EF229D8D}"/>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2432013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9657-02C5-DA46-A36C-F9EA490E6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B4B413-15E7-034B-A2DB-3DBD7DE0C0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2077D-1734-1843-8550-CADE60237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F033C0-C88A-CE43-975B-BD1CD114AE60}"/>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6" name="Footer Placeholder 5">
            <a:extLst>
              <a:ext uri="{FF2B5EF4-FFF2-40B4-BE49-F238E27FC236}">
                <a16:creationId xmlns:a16="http://schemas.microsoft.com/office/drawing/2014/main" id="{659F97F7-258D-E347-8F8C-91A1E44FA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2AE6F-FBAE-344F-B156-DD8748551B54}"/>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3893647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B18D-C11D-AD40-BE28-61315ABC5E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33C5A9-18D5-AF49-83ED-AA9F80E4C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F60149-137B-414F-BC9C-515CEA618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473F84-E6E6-434C-A116-69245C7B8EF3}"/>
              </a:ext>
            </a:extLst>
          </p:cNvPr>
          <p:cNvSpPr>
            <a:spLocks noGrp="1"/>
          </p:cNvSpPr>
          <p:nvPr>
            <p:ph type="dt" sz="half" idx="10"/>
          </p:nvPr>
        </p:nvSpPr>
        <p:spPr/>
        <p:txBody>
          <a:bodyPr/>
          <a:lstStyle/>
          <a:p>
            <a:fld id="{C8280DB5-4DD6-9A41-B0F2-B0E806B259C4}" type="datetimeFigureOut">
              <a:rPr lang="en-US" smtClean="0"/>
              <a:t>6/2/2023</a:t>
            </a:fld>
            <a:endParaRPr lang="en-US"/>
          </a:p>
        </p:txBody>
      </p:sp>
      <p:sp>
        <p:nvSpPr>
          <p:cNvPr id="6" name="Footer Placeholder 5">
            <a:extLst>
              <a:ext uri="{FF2B5EF4-FFF2-40B4-BE49-F238E27FC236}">
                <a16:creationId xmlns:a16="http://schemas.microsoft.com/office/drawing/2014/main" id="{4FB13DF2-9AAE-6540-87FB-E844D8D33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9E05E-0301-D54E-9763-8E4586B11025}"/>
              </a:ext>
            </a:extLst>
          </p:cNvPr>
          <p:cNvSpPr>
            <a:spLocks noGrp="1"/>
          </p:cNvSpPr>
          <p:nvPr>
            <p:ph type="sldNum" sz="quarter" idx="12"/>
          </p:nvPr>
        </p:nvSpPr>
        <p:spPr/>
        <p:txBody>
          <a:bodyPr/>
          <a:lstStyle/>
          <a:p>
            <a:fld id="{4B6B203C-33B5-2E48-9566-A1356A4C6A32}" type="slidenum">
              <a:rPr lang="en-US" smtClean="0"/>
              <a:t>‹#›</a:t>
            </a:fld>
            <a:endParaRPr lang="en-US"/>
          </a:p>
        </p:txBody>
      </p:sp>
    </p:spTree>
    <p:extLst>
      <p:ext uri="{BB962C8B-B14F-4D97-AF65-F5344CB8AC3E}">
        <p14:creationId xmlns:p14="http://schemas.microsoft.com/office/powerpoint/2010/main" val="1844028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F8132-67C5-5141-A6E1-DE8C8890C7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BA405-96A4-344D-8F0B-739EDC0C2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DEDEF-2386-B749-BDB1-974E1C126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80DB5-4DD6-9A41-B0F2-B0E806B259C4}" type="datetimeFigureOut">
              <a:rPr lang="en-US" smtClean="0"/>
              <a:t>6/2/2023</a:t>
            </a:fld>
            <a:endParaRPr lang="en-US"/>
          </a:p>
        </p:txBody>
      </p:sp>
      <p:sp>
        <p:nvSpPr>
          <p:cNvPr id="5" name="Footer Placeholder 4">
            <a:extLst>
              <a:ext uri="{FF2B5EF4-FFF2-40B4-BE49-F238E27FC236}">
                <a16:creationId xmlns:a16="http://schemas.microsoft.com/office/drawing/2014/main" id="{FCA40558-9AF1-ED4C-90BA-FB539DD25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17FF8C-1D83-4342-8662-17276D143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B203C-33B5-2E48-9566-A1356A4C6A32}" type="slidenum">
              <a:rPr lang="en-US" smtClean="0"/>
              <a:t>‹#›</a:t>
            </a:fld>
            <a:endParaRPr lang="en-US"/>
          </a:p>
        </p:txBody>
      </p:sp>
    </p:spTree>
    <p:extLst>
      <p:ext uri="{BB962C8B-B14F-4D97-AF65-F5344CB8AC3E}">
        <p14:creationId xmlns:p14="http://schemas.microsoft.com/office/powerpoint/2010/main" val="3882032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8246814-1D7F-482E-8907-7422CBC7CDCD}" type="datetimeFigureOut">
              <a:rPr lang="en-GB" smtClean="0">
                <a:solidFill>
                  <a:prstClr val="black">
                    <a:tint val="75000"/>
                  </a:prstClr>
                </a:solidFill>
              </a:rPr>
              <a:pPr/>
              <a:t>02/06/2023</a:t>
            </a:fld>
            <a:endParaRPr lang="en-GB"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2B916550-B63D-43D7-B895-69C79B3F8A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2757056"/>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46814-1D7F-482E-8907-7422CBC7CDCD}" type="datetimeFigureOut">
              <a:rPr lang="en-GB" smtClean="0"/>
              <a:t>02/06/2023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16550-B63D-43D7-B895-69C79B3F8ADF}" type="slidenum">
              <a:rPr lang="en-GB" smtClean="0"/>
              <a:t>‹#›</a:t>
            </a:fld>
            <a:endParaRPr lang="en-GB"/>
          </a:p>
        </p:txBody>
      </p:sp>
    </p:spTree>
    <p:extLst>
      <p:ext uri="{BB962C8B-B14F-4D97-AF65-F5344CB8AC3E}">
        <p14:creationId xmlns:p14="http://schemas.microsoft.com/office/powerpoint/2010/main" val="1117585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g"/><Relationship Id="rId1" Type="http://schemas.openxmlformats.org/officeDocument/2006/relationships/slideLayout" Target="../slideLayouts/slideLayout23.xml"/><Relationship Id="rId6" Type="http://schemas.openxmlformats.org/officeDocument/2006/relationships/hyperlink" Target="https://sml.snl.no/Colles%27_fraktur" TargetMode="External"/><Relationship Id="rId5" Type="http://schemas.openxmlformats.org/officeDocument/2006/relationships/hyperlink" Target="https://creativecommons.org/licenses/by-sa/3.0/no/" TargetMode="External"/><Relationship Id="rId4" Type="http://schemas.openxmlformats.org/officeDocument/2006/relationships/hyperlink" Target="https://brukere.snl.no/4352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8" Type="http://schemas.openxmlformats.org/officeDocument/2006/relationships/hyperlink" Target="https://sml.snl.no/Colles%27_fraktur" TargetMode="External"/><Relationship Id="rId3" Type="http://schemas.openxmlformats.org/officeDocument/2006/relationships/hyperlink" Target="http://www.open-access.bcu.ac.uk/id/eprint/10986" TargetMode="External"/><Relationship Id="rId7" Type="http://schemas.openxmlformats.org/officeDocument/2006/relationships/hyperlink" Target="https://creativecommons.org/licenses/by-sa/3.0/no/" TargetMode="External"/><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hyperlink" Target="https://brukere.snl.no/43529" TargetMode="External"/><Relationship Id="rId5" Type="http://schemas.openxmlformats.org/officeDocument/2006/relationships/hyperlink" Target="https://www.flickr.com/photos/50383637@N07/8866146949" TargetMode="External"/><Relationship Id="rId4" Type="http://schemas.openxmlformats.org/officeDocument/2006/relationships/hyperlink" Target="https://creativecommons.org/licenses/by/2.0/?ref=openvers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jpg"/><Relationship Id="rId1" Type="http://schemas.openxmlformats.org/officeDocument/2006/relationships/slideLayout" Target="../slideLayouts/slideLayout23.xml"/><Relationship Id="rId4" Type="http://schemas.openxmlformats.org/officeDocument/2006/relationships/hyperlink" Target="http://museumminute.wordpress.com/2012/07/05/vote-for-my-new-twitter-handl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eur02.safelinks.protection.outlook.com/?url=https%3A%2F%2Fdoi.org%2F10.1016%2Fj.radi.2021.08.002&amp;data=05%7C01%7CLouise.Mcknight%40bcu.ac.uk%7C5301dbae7e6e4a42e45808daa22bbb90%7C7e2be055828a4523b5e5b77ad9939785%7C0%7C0%7C638000605956025465%7CUnknown%7CTWFpbGZsb3d8eyJWIjoiMC4wLjAwMDAiLCJQIjoiV2luMzIiLCJBTiI6Ik1haWwiLCJXVCI6Mn0%3D%7C3000%7C%7C%7C&amp;sdata=gJPfBrM3ZGqqdOCEoLBtKYUzmrydZOBGTKrsnCo62n8%3D&amp;reserved=0" TargetMode="External"/><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methods.sagepub.com/book/situational-analysis"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43DE65-452D-3641-8602-D9F2F75C5947}"/>
              </a:ext>
            </a:extLst>
          </p:cNvPr>
          <p:cNvPicPr>
            <a:picLocks noChangeAspect="1"/>
          </p:cNvPicPr>
          <p:nvPr/>
        </p:nvPicPr>
        <p:blipFill>
          <a:blip r:embed="rId2"/>
          <a:stretch>
            <a:fillRect/>
          </a:stretch>
        </p:blipFill>
        <p:spPr>
          <a:xfrm>
            <a:off x="737" y="0"/>
            <a:ext cx="12190526" cy="6857170"/>
          </a:xfrm>
          <a:prstGeom prst="rect">
            <a:avLst/>
          </a:prstGeom>
        </p:spPr>
      </p:pic>
      <p:pic>
        <p:nvPicPr>
          <p:cNvPr id="3" name="Picture 2">
            <a:extLst>
              <a:ext uri="{FF2B5EF4-FFF2-40B4-BE49-F238E27FC236}">
                <a16:creationId xmlns:a16="http://schemas.microsoft.com/office/drawing/2014/main" id="{9A1B2F69-526E-5941-BA21-D43CC75BC569}"/>
              </a:ext>
            </a:extLst>
          </p:cNvPr>
          <p:cNvPicPr>
            <a:picLocks noChangeAspect="1"/>
          </p:cNvPicPr>
          <p:nvPr/>
        </p:nvPicPr>
        <p:blipFill>
          <a:blip r:embed="rId3"/>
          <a:stretch>
            <a:fillRect/>
          </a:stretch>
        </p:blipFill>
        <p:spPr>
          <a:xfrm>
            <a:off x="10324289" y="282406"/>
            <a:ext cx="1603718" cy="433906"/>
          </a:xfrm>
          <a:prstGeom prst="rect">
            <a:avLst/>
          </a:prstGeom>
        </p:spPr>
      </p:pic>
      <p:pic>
        <p:nvPicPr>
          <p:cNvPr id="4" name="Picture 3">
            <a:extLst>
              <a:ext uri="{FF2B5EF4-FFF2-40B4-BE49-F238E27FC236}">
                <a16:creationId xmlns:a16="http://schemas.microsoft.com/office/drawing/2014/main" id="{BD0364D1-04FE-DC46-8CD2-6C4A38D53810}"/>
              </a:ext>
            </a:extLst>
          </p:cNvPr>
          <p:cNvPicPr>
            <a:picLocks noChangeAspect="1"/>
          </p:cNvPicPr>
          <p:nvPr/>
        </p:nvPicPr>
        <p:blipFill>
          <a:blip r:embed="rId4"/>
          <a:stretch>
            <a:fillRect/>
          </a:stretch>
        </p:blipFill>
        <p:spPr>
          <a:xfrm>
            <a:off x="249349" y="171011"/>
            <a:ext cx="1190345" cy="691244"/>
          </a:xfrm>
          <a:prstGeom prst="rect">
            <a:avLst/>
          </a:prstGeom>
        </p:spPr>
      </p:pic>
      <p:pic>
        <p:nvPicPr>
          <p:cNvPr id="6" name="Picture 5">
            <a:extLst>
              <a:ext uri="{FF2B5EF4-FFF2-40B4-BE49-F238E27FC236}">
                <a16:creationId xmlns:a16="http://schemas.microsoft.com/office/drawing/2014/main" id="{02F14696-5EB8-0441-AD13-0D50B9E3EA19}"/>
              </a:ext>
            </a:extLst>
          </p:cNvPr>
          <p:cNvPicPr>
            <a:picLocks noChangeAspect="1"/>
          </p:cNvPicPr>
          <p:nvPr/>
        </p:nvPicPr>
        <p:blipFill>
          <a:blip r:embed="rId5"/>
          <a:stretch>
            <a:fillRect/>
          </a:stretch>
        </p:blipFill>
        <p:spPr>
          <a:xfrm>
            <a:off x="4007346" y="262951"/>
            <a:ext cx="4177307" cy="533972"/>
          </a:xfrm>
          <a:prstGeom prst="rect">
            <a:avLst/>
          </a:prstGeom>
        </p:spPr>
      </p:pic>
      <p:sp>
        <p:nvSpPr>
          <p:cNvPr id="2" name="TextBox 1">
            <a:extLst>
              <a:ext uri="{FF2B5EF4-FFF2-40B4-BE49-F238E27FC236}">
                <a16:creationId xmlns:a16="http://schemas.microsoft.com/office/drawing/2014/main" id="{F8974BD1-4AB4-77EA-78F9-5CE5CC256E58}"/>
              </a:ext>
            </a:extLst>
          </p:cNvPr>
          <p:cNvSpPr txBox="1"/>
          <p:nvPr/>
        </p:nvSpPr>
        <p:spPr>
          <a:xfrm>
            <a:off x="2989943" y="2228315"/>
            <a:ext cx="6212114" cy="1200329"/>
          </a:xfrm>
          <a:prstGeom prst="rect">
            <a:avLst/>
          </a:prstGeom>
          <a:noFill/>
        </p:spPr>
        <p:txBody>
          <a:bodyPr wrap="square">
            <a:spAutoFit/>
          </a:bodyPr>
          <a:lstStyle/>
          <a:p>
            <a:pPr algn="ctr" defTabSz="457200"/>
            <a:r>
              <a:rPr lang="de-DE" sz="4800" b="1" dirty="0">
                <a:solidFill>
                  <a:srgbClr val="002060"/>
                </a:solidFill>
                <a:latin typeface="CHEVIN-LIGHT" panose="02000303000000000000" pitchFamily="2" charset="0"/>
              </a:rPr>
              <a:t>DISCLOSURE</a:t>
            </a:r>
          </a:p>
          <a:p>
            <a:pPr algn="ctr" defTabSz="457200"/>
            <a:r>
              <a:rPr lang="en-GB" sz="2400" b="1" dirty="0">
                <a:solidFill>
                  <a:srgbClr val="A51E6D"/>
                </a:solidFill>
                <a:latin typeface="CHEVIN-LIGHT" panose="02000303000000000000" pitchFamily="2" charset="0"/>
              </a:rPr>
              <a:t>Nothing to disclose</a:t>
            </a:r>
            <a:endParaRPr lang="de-DE" sz="2400" b="1" dirty="0">
              <a:solidFill>
                <a:srgbClr val="008ACC"/>
              </a:solidFill>
              <a:latin typeface="CHEVIN-LIGHT" panose="02000303000000000000" pitchFamily="2" charset="0"/>
            </a:endParaRPr>
          </a:p>
        </p:txBody>
      </p:sp>
    </p:spTree>
    <p:extLst>
      <p:ext uri="{BB962C8B-B14F-4D97-AF65-F5344CB8AC3E}">
        <p14:creationId xmlns:p14="http://schemas.microsoft.com/office/powerpoint/2010/main" val="371934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293388-5268-B9BD-DD42-5D1BE623EB94}"/>
              </a:ext>
            </a:extLst>
          </p:cNvPr>
          <p:cNvSpPr txBox="1">
            <a:spLocks/>
          </p:cNvSpPr>
          <p:nvPr/>
        </p:nvSpPr>
        <p:spPr>
          <a:xfrm>
            <a:off x="838200" y="3651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mj-cs"/>
              </a:rPr>
              <a:t>Data Analysis</a:t>
            </a:r>
            <a:endParaRPr kumimoji="0" lang="en-GB" sz="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mj-cs"/>
            </a:endParaRPr>
          </a:p>
        </p:txBody>
      </p:sp>
      <p:sp>
        <p:nvSpPr>
          <p:cNvPr id="8" name="Content Placeholder 2">
            <a:extLst>
              <a:ext uri="{FF2B5EF4-FFF2-40B4-BE49-F238E27FC236}">
                <a16:creationId xmlns:a16="http://schemas.microsoft.com/office/drawing/2014/main" id="{4696AA1A-FDE2-2605-6A4C-4D2A06918D58}"/>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Barthes (1981)- studium and puncta</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Adapted thematic analysis - Braun and Clarke (2022)</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a:p>
            <a:pPr marL="0" indent="0">
              <a:buNone/>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Co-Constructed Depiction McKnight (2020)</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pic>
        <p:nvPicPr>
          <p:cNvPr id="9" name="Picture 2" descr="Colles' fraktur – Store medisinske leksikon">
            <a:extLst>
              <a:ext uri="{FF2B5EF4-FFF2-40B4-BE49-F238E27FC236}">
                <a16:creationId xmlns:a16="http://schemas.microsoft.com/office/drawing/2014/main" id="{C781D25C-6F82-0E25-607E-ACEDB01CC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011733" y="1591254"/>
            <a:ext cx="5471376" cy="2584638"/>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F92A4852-C1AE-2506-EEF0-4AC8FB6E9474}"/>
              </a:ext>
            </a:extLst>
          </p:cNvPr>
          <p:cNvSpPr/>
          <p:nvPr/>
        </p:nvSpPr>
        <p:spPr>
          <a:xfrm rot="19539631">
            <a:off x="4891169" y="3592506"/>
            <a:ext cx="4560641" cy="1493709"/>
          </a:xfrm>
          <a:prstGeom prst="rightArrow">
            <a:avLst/>
          </a:prstGeom>
          <a:solidFill>
            <a:srgbClr val="92F6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6729D45-C43F-0C27-6020-16F475D3C7B1}"/>
              </a:ext>
            </a:extLst>
          </p:cNvPr>
          <p:cNvSpPr txBox="1"/>
          <p:nvPr/>
        </p:nvSpPr>
        <p:spPr>
          <a:xfrm>
            <a:off x="354727" y="6326074"/>
            <a:ext cx="5684569" cy="338554"/>
          </a:xfrm>
          <a:prstGeom prst="rect">
            <a:avLst/>
          </a:prstGeom>
          <a:noFill/>
        </p:spPr>
        <p:txBody>
          <a:bodyPr wrap="none" rtlCol="0">
            <a:spAutoFit/>
          </a:bodyPr>
          <a:lstStyle/>
          <a:p>
            <a:r>
              <a:rPr lang="en-GB" sz="800" b="0" i="0" dirty="0" err="1">
                <a:solidFill>
                  <a:srgbClr val="203E51"/>
                </a:solidFill>
                <a:effectLst/>
                <a:latin typeface="Arial" panose="020B0604020202020204" pitchFamily="34" charset="0"/>
                <a:cs typeface="Arial" panose="020B0604020202020204" pitchFamily="34" charset="0"/>
              </a:rPr>
              <a:t>Colles</a:t>
            </a:r>
            <a:r>
              <a:rPr lang="en-GB" sz="800" b="0" i="0" dirty="0">
                <a:solidFill>
                  <a:srgbClr val="203E51"/>
                </a:solidFill>
                <a:effectLst/>
                <a:latin typeface="Arial" panose="020B0604020202020204" pitchFamily="34" charset="0"/>
                <a:cs typeface="Arial" panose="020B0604020202020204" pitchFamily="34" charset="0"/>
              </a:rPr>
              <a:t>' </a:t>
            </a:r>
            <a:r>
              <a:rPr lang="en-GB" sz="800" b="0" i="0" dirty="0" err="1">
                <a:solidFill>
                  <a:srgbClr val="203E51"/>
                </a:solidFill>
                <a:effectLst/>
                <a:latin typeface="Arial" panose="020B0604020202020204" pitchFamily="34" charset="0"/>
                <a:cs typeface="Arial" panose="020B0604020202020204" pitchFamily="34" charset="0"/>
              </a:rPr>
              <a:t>fraktue</a:t>
            </a:r>
            <a:r>
              <a:rPr lang="en-GB" sz="800" b="0" i="0" dirty="0">
                <a:solidFill>
                  <a:srgbClr val="203E51"/>
                </a:solidFill>
                <a:effectLst/>
                <a:latin typeface="Arial" panose="020B0604020202020204" pitchFamily="34" charset="0"/>
                <a:cs typeface="Arial" panose="020B0604020202020204" pitchFamily="34" charset="0"/>
              </a:rPr>
              <a:t>, Av </a:t>
            </a:r>
            <a:r>
              <a:rPr lang="en-GB" sz="800" b="0" i="0" u="none" strike="noStrike" dirty="0">
                <a:solidFill>
                  <a:srgbClr val="203E51"/>
                </a:solidFill>
                <a:effectLst/>
                <a:latin typeface="Arial" panose="020B0604020202020204" pitchFamily="34" charset="0"/>
                <a:cs typeface="Arial" panose="020B0604020202020204" pitchFamily="34" charset="0"/>
                <a:hlinkClick r:id="rId4"/>
              </a:rPr>
              <a:t>Per-Henrik </a:t>
            </a:r>
            <a:r>
              <a:rPr lang="en-GB" sz="800" b="0" i="0" u="none" strike="noStrike" dirty="0" err="1">
                <a:solidFill>
                  <a:srgbClr val="203E51"/>
                </a:solidFill>
                <a:effectLst/>
                <a:latin typeface="Arial" panose="020B0604020202020204" pitchFamily="34" charset="0"/>
                <a:cs typeface="Arial" panose="020B0604020202020204" pitchFamily="34" charset="0"/>
                <a:hlinkClick r:id="rId4"/>
              </a:rPr>
              <a:t>Randsborg</a:t>
            </a:r>
            <a:r>
              <a:rPr lang="en-GB" sz="800" b="0" i="0" dirty="0">
                <a:solidFill>
                  <a:srgbClr val="203E51"/>
                </a:solidFill>
                <a:effectLst/>
                <a:latin typeface="Arial" panose="020B0604020202020204" pitchFamily="34" charset="0"/>
                <a:cs typeface="Arial" panose="020B0604020202020204" pitchFamily="34" charset="0"/>
              </a:rPr>
              <a:t>., </a:t>
            </a:r>
            <a:r>
              <a:rPr lang="en-GB" sz="800" b="0" i="0" dirty="0" err="1">
                <a:solidFill>
                  <a:srgbClr val="203E51"/>
                </a:solidFill>
                <a:effectLst/>
                <a:latin typeface="Arial" panose="020B0604020202020204" pitchFamily="34" charset="0"/>
                <a:cs typeface="Arial" panose="020B0604020202020204" pitchFamily="34" charset="0"/>
              </a:rPr>
              <a:t>Lisens</a:t>
            </a:r>
            <a:r>
              <a:rPr lang="en-GB" sz="800" b="0" i="0" dirty="0">
                <a:solidFill>
                  <a:srgbClr val="203E51"/>
                </a:solidFill>
                <a:effectLst/>
                <a:latin typeface="Arial" panose="020B0604020202020204" pitchFamily="34" charset="0"/>
                <a:cs typeface="Arial" panose="020B0604020202020204" pitchFamily="34" charset="0"/>
              </a:rPr>
              <a:t>: </a:t>
            </a:r>
            <a:r>
              <a:rPr lang="en-GB" sz="800" b="0" i="0" u="none" strike="noStrike" dirty="0">
                <a:solidFill>
                  <a:srgbClr val="203E51"/>
                </a:solidFill>
                <a:effectLst/>
                <a:latin typeface="Arial" panose="020B0604020202020204" pitchFamily="34" charset="0"/>
                <a:cs typeface="Arial" panose="020B0604020202020204" pitchFamily="34" charset="0"/>
                <a:hlinkClick r:id="rId5"/>
              </a:rPr>
              <a:t>CC BY SA 3.0</a:t>
            </a:r>
            <a:r>
              <a:rPr lang="en-GB" sz="800" b="0" i="0" u="none" strike="noStrike" dirty="0">
                <a:solidFill>
                  <a:srgbClr val="203E51"/>
                </a:solidFill>
                <a:effectLst/>
                <a:latin typeface="Arial" panose="020B0604020202020204" pitchFamily="34" charset="0"/>
                <a:cs typeface="Arial" panose="020B0604020202020204" pitchFamily="34" charset="0"/>
              </a:rPr>
              <a:t> </a:t>
            </a:r>
            <a:r>
              <a:rPr lang="en-GB" sz="800" b="0" i="0" u="none" strike="noStrike" dirty="0">
                <a:solidFill>
                  <a:srgbClr val="203E51"/>
                </a:solidFill>
                <a:effectLst/>
                <a:latin typeface="Arial" panose="020B0604020202020204" pitchFamily="34" charset="0"/>
                <a:cs typeface="Arial" panose="020B0604020202020204" pitchFamily="34" charset="0"/>
                <a:hlinkClick r:id="rId6"/>
              </a:rPr>
              <a:t>https://sml.snl.no/Colles%27_fraktur</a:t>
            </a:r>
            <a:r>
              <a:rPr lang="en-GB" sz="800" b="0" i="0" u="none" strike="noStrike" dirty="0">
                <a:solidFill>
                  <a:srgbClr val="203E51"/>
                </a:solidFill>
                <a:effectLst/>
                <a:latin typeface="Arial" panose="020B0604020202020204" pitchFamily="34" charset="0"/>
                <a:cs typeface="Arial" panose="020B0604020202020204" pitchFamily="34" charset="0"/>
              </a:rPr>
              <a:t> (accessed 2.6.23)</a:t>
            </a:r>
            <a:endParaRPr lang="en-GB" sz="800" b="0" i="0" dirty="0">
              <a:solidFill>
                <a:srgbClr val="30272E"/>
              </a:solidFill>
              <a:effectLst/>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71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85CEF-6038-A955-A828-2C032D3D32B9}"/>
              </a:ext>
            </a:extLst>
          </p:cNvPr>
          <p:cNvPicPr>
            <a:picLocks noChangeAspect="1"/>
          </p:cNvPicPr>
          <p:nvPr/>
        </p:nvPicPr>
        <p:blipFill>
          <a:blip r:embed="rId3"/>
          <a:stretch>
            <a:fillRect/>
          </a:stretch>
        </p:blipFill>
        <p:spPr>
          <a:xfrm>
            <a:off x="3544691" y="125166"/>
            <a:ext cx="5102617" cy="5414400"/>
          </a:xfrm>
          <a:prstGeom prst="rect">
            <a:avLst/>
          </a:prstGeom>
        </p:spPr>
      </p:pic>
    </p:spTree>
    <p:extLst>
      <p:ext uri="{BB962C8B-B14F-4D97-AF65-F5344CB8AC3E}">
        <p14:creationId xmlns:p14="http://schemas.microsoft.com/office/powerpoint/2010/main" val="416778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7E8843-689F-FBBF-3836-DCA89C7FACC5}"/>
              </a:ext>
            </a:extLst>
          </p:cNvPr>
          <p:cNvPicPr>
            <a:picLocks noChangeAspect="1"/>
          </p:cNvPicPr>
          <p:nvPr/>
        </p:nvPicPr>
        <p:blipFill>
          <a:blip r:embed="rId3"/>
          <a:stretch>
            <a:fillRect/>
          </a:stretch>
        </p:blipFill>
        <p:spPr>
          <a:xfrm>
            <a:off x="2060708" y="33597"/>
            <a:ext cx="8070583" cy="5653611"/>
          </a:xfrm>
          <a:prstGeom prst="rect">
            <a:avLst/>
          </a:prstGeom>
          <a:ln>
            <a:solidFill>
              <a:schemeClr val="tx1"/>
            </a:solidFill>
          </a:ln>
        </p:spPr>
      </p:pic>
    </p:spTree>
    <p:extLst>
      <p:ext uri="{BB962C8B-B14F-4D97-AF65-F5344CB8AC3E}">
        <p14:creationId xmlns:p14="http://schemas.microsoft.com/office/powerpoint/2010/main" val="4267964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166F-8A0C-7892-DBE5-5344455540A5}"/>
              </a:ext>
            </a:extLst>
          </p:cNvPr>
          <p:cNvSpPr>
            <a:spLocks noGrp="1"/>
          </p:cNvSpPr>
          <p:nvPr>
            <p:ph type="ctrTitle"/>
          </p:nvPr>
        </p:nvSpPr>
        <p:spPr>
          <a:xfrm>
            <a:off x="2209800" y="557111"/>
            <a:ext cx="7772400" cy="1228400"/>
          </a:xfrm>
        </p:spPr>
        <p:txBody>
          <a:bodyPr>
            <a:noAutofit/>
          </a:bodyPr>
          <a:lstStyle/>
          <a:p>
            <a:r>
              <a:rPr lang="en-GB" sz="3200" dirty="0">
                <a:solidFill>
                  <a:srgbClr val="000000"/>
                </a:solidFill>
                <a:latin typeface="Arial" panose="020B0604020202020204" pitchFamily="34" charset="0"/>
                <a:ea typeface="Calibri" panose="020F0502020204030204" pitchFamily="34" charset="0"/>
                <a:cs typeface="Arial" panose="020B0604020202020204" pitchFamily="34" charset="0"/>
              </a:rPr>
              <a:t>Understanding the impacts of positive deviance to develop the student research culture in undergraduate radiography</a:t>
            </a:r>
            <a:endParaRPr lang="en-GB" sz="3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804560C-D5B5-BF80-FB68-2FC3B13C99C6}"/>
              </a:ext>
            </a:extLst>
          </p:cNvPr>
          <p:cNvPicPr>
            <a:picLocks noChangeAspect="1"/>
          </p:cNvPicPr>
          <p:nvPr/>
        </p:nvPicPr>
        <p:blipFill>
          <a:blip r:embed="rId3"/>
          <a:stretch>
            <a:fillRect/>
          </a:stretch>
        </p:blipFill>
        <p:spPr>
          <a:xfrm>
            <a:off x="9801884" y="-54142"/>
            <a:ext cx="2335974" cy="2335974"/>
          </a:xfrm>
          <a:prstGeom prst="rect">
            <a:avLst/>
          </a:prstGeom>
        </p:spPr>
      </p:pic>
      <p:pic>
        <p:nvPicPr>
          <p:cNvPr id="4" name="Picture 3">
            <a:extLst>
              <a:ext uri="{FF2B5EF4-FFF2-40B4-BE49-F238E27FC236}">
                <a16:creationId xmlns:a16="http://schemas.microsoft.com/office/drawing/2014/main" id="{6051B2A6-80FD-6921-6205-AB929F5C7C0A}"/>
              </a:ext>
            </a:extLst>
          </p:cNvPr>
          <p:cNvPicPr>
            <a:picLocks noChangeAspect="1"/>
          </p:cNvPicPr>
          <p:nvPr/>
        </p:nvPicPr>
        <p:blipFill>
          <a:blip r:embed="rId4"/>
          <a:stretch>
            <a:fillRect/>
          </a:stretch>
        </p:blipFill>
        <p:spPr>
          <a:xfrm>
            <a:off x="573903" y="1996791"/>
            <a:ext cx="11044193" cy="3675778"/>
          </a:xfrm>
          <a:prstGeom prst="rect">
            <a:avLst/>
          </a:prstGeom>
        </p:spPr>
      </p:pic>
      <p:sp>
        <p:nvSpPr>
          <p:cNvPr id="5" name="Subtitle 7">
            <a:extLst>
              <a:ext uri="{FF2B5EF4-FFF2-40B4-BE49-F238E27FC236}">
                <a16:creationId xmlns:a16="http://schemas.microsoft.com/office/drawing/2014/main" id="{EAC74BD8-85C8-93ED-A8D3-A2939FE77309}"/>
              </a:ext>
            </a:extLst>
          </p:cNvPr>
          <p:cNvSpPr>
            <a:spLocks noGrp="1"/>
          </p:cNvSpPr>
          <p:nvPr>
            <p:ph type="subTitle" idx="1"/>
          </p:nvPr>
        </p:nvSpPr>
        <p:spPr>
          <a:xfrm>
            <a:off x="1524000" y="3602038"/>
            <a:ext cx="9144000" cy="1655762"/>
          </a:xfrm>
        </p:spPr>
        <p:txBody>
          <a:bodyPr/>
          <a:lstStyle/>
          <a:p>
            <a:endParaRPr lang="en-GB"/>
          </a:p>
        </p:txBody>
      </p:sp>
    </p:spTree>
    <p:extLst>
      <p:ext uri="{BB962C8B-B14F-4D97-AF65-F5344CB8AC3E}">
        <p14:creationId xmlns:p14="http://schemas.microsoft.com/office/powerpoint/2010/main" val="2246253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8195" y="1151952"/>
            <a:ext cx="6465600" cy="4568804"/>
          </a:xfrm>
          <a:prstGeom prst="rect">
            <a:avLst/>
          </a:prstGeom>
          <a:ln>
            <a:solidFill>
              <a:schemeClr val="tx1"/>
            </a:solidFill>
          </a:ln>
        </p:spPr>
      </p:pic>
      <p:sp>
        <p:nvSpPr>
          <p:cNvPr id="4" name="Oval 3"/>
          <p:cNvSpPr/>
          <p:nvPr/>
        </p:nvSpPr>
        <p:spPr>
          <a:xfrm rot="388732">
            <a:off x="2722157" y="1739087"/>
            <a:ext cx="2418427" cy="85929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5" name="Oval 4"/>
          <p:cNvSpPr/>
          <p:nvPr/>
        </p:nvSpPr>
        <p:spPr>
          <a:xfrm rot="21384464">
            <a:off x="2891383" y="2968545"/>
            <a:ext cx="1569333" cy="65606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6" name="Oval 5"/>
          <p:cNvSpPr/>
          <p:nvPr/>
        </p:nvSpPr>
        <p:spPr>
          <a:xfrm rot="969797">
            <a:off x="6471008" y="2371287"/>
            <a:ext cx="2959796" cy="85247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7" name="Oval 6"/>
          <p:cNvSpPr/>
          <p:nvPr/>
        </p:nvSpPr>
        <p:spPr>
          <a:xfrm rot="185217">
            <a:off x="6046975" y="3202134"/>
            <a:ext cx="2785631" cy="6144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8" name="Oval 7"/>
          <p:cNvSpPr/>
          <p:nvPr/>
        </p:nvSpPr>
        <p:spPr>
          <a:xfrm>
            <a:off x="5850467" y="4092151"/>
            <a:ext cx="3277584" cy="6467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9" name="Oval 8"/>
          <p:cNvSpPr/>
          <p:nvPr/>
        </p:nvSpPr>
        <p:spPr>
          <a:xfrm rot="422934">
            <a:off x="3533744" y="4443487"/>
            <a:ext cx="3877011" cy="71202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10" name="TextBox 9"/>
          <p:cNvSpPr txBox="1"/>
          <p:nvPr/>
        </p:nvSpPr>
        <p:spPr>
          <a:xfrm>
            <a:off x="1274630" y="1862615"/>
            <a:ext cx="1348824" cy="1169551"/>
          </a:xfrm>
          <a:prstGeom prst="rect">
            <a:avLst/>
          </a:prstGeom>
          <a:solidFill>
            <a:schemeClr val="bg1"/>
          </a:solidFill>
          <a:ln w="38100">
            <a:solidFill>
              <a:srgbClr val="0070C0"/>
            </a:solidFill>
          </a:ln>
        </p:spPr>
        <p:txBody>
          <a:bodyPr wrap="square" rtlCol="0">
            <a:spAutoFit/>
          </a:bodyPr>
          <a:lstStyle/>
          <a:p>
            <a:r>
              <a:rPr lang="en-GB" sz="1400" dirty="0">
                <a:latin typeface="Arial" panose="020B0604020202020204" pitchFamily="34" charset="0"/>
                <a:cs typeface="Arial" panose="020B0604020202020204" pitchFamily="34" charset="0"/>
              </a:rPr>
              <a:t>say passion, so you have to care, I think, you really do have to care</a:t>
            </a:r>
          </a:p>
        </p:txBody>
      </p:sp>
      <p:sp>
        <p:nvSpPr>
          <p:cNvPr id="12" name="TextBox 11"/>
          <p:cNvSpPr txBox="1"/>
          <p:nvPr/>
        </p:nvSpPr>
        <p:spPr>
          <a:xfrm>
            <a:off x="2794475" y="108901"/>
            <a:ext cx="1292322" cy="954107"/>
          </a:xfrm>
          <a:prstGeom prst="rect">
            <a:avLst/>
          </a:prstGeom>
          <a:solidFill>
            <a:schemeClr val="bg1"/>
          </a:solidFill>
          <a:ln w="38100">
            <a:solidFill>
              <a:srgbClr val="FFFF00"/>
            </a:solidFill>
          </a:ln>
        </p:spPr>
        <p:txBody>
          <a:bodyPr wrap="square" rtlCol="0">
            <a:spAutoFit/>
          </a:bodyPr>
          <a:lstStyle/>
          <a:p>
            <a:r>
              <a:rPr lang="en-GB" sz="1400">
                <a:latin typeface="Arial" panose="020B0604020202020204" pitchFamily="34" charset="0"/>
                <a:cs typeface="Arial" panose="020B0604020202020204" pitchFamily="34" charset="0"/>
              </a:rPr>
              <a:t>you have to go out of your way to do it, I think</a:t>
            </a:r>
            <a:endParaRPr lang="en-GB" sz="1400" dirty="0">
              <a:latin typeface="Arial" panose="020B0604020202020204" pitchFamily="34" charset="0"/>
              <a:cs typeface="Arial" panose="020B0604020202020204" pitchFamily="34" charset="0"/>
            </a:endParaRPr>
          </a:p>
        </p:txBody>
      </p:sp>
      <p:sp>
        <p:nvSpPr>
          <p:cNvPr id="13" name="TextBox 12"/>
          <p:cNvSpPr txBox="1"/>
          <p:nvPr/>
        </p:nvSpPr>
        <p:spPr>
          <a:xfrm>
            <a:off x="9454855" y="286744"/>
            <a:ext cx="1292322" cy="2031325"/>
          </a:xfrm>
          <a:prstGeom prst="rect">
            <a:avLst/>
          </a:prstGeom>
          <a:solidFill>
            <a:schemeClr val="bg1"/>
          </a:solidFill>
          <a:ln w="38100">
            <a:solidFill>
              <a:srgbClr val="FF33CC"/>
            </a:solidFill>
          </a:ln>
        </p:spPr>
        <p:txBody>
          <a:bodyPr wrap="square" rtlCol="0">
            <a:spAutoFit/>
          </a:bodyPr>
          <a:lstStyle/>
          <a:p>
            <a:r>
              <a:rPr lang="en-GB" sz="1400" dirty="0">
                <a:latin typeface="Arial" panose="020B0604020202020204" pitchFamily="34" charset="0"/>
                <a:cs typeface="Arial" panose="020B0604020202020204" pitchFamily="34" charset="0"/>
              </a:rPr>
              <a:t>I would say my knowledge of research and clinical skills are things that are…like junior within me</a:t>
            </a:r>
          </a:p>
        </p:txBody>
      </p:sp>
      <p:sp>
        <p:nvSpPr>
          <p:cNvPr id="14" name="TextBox 13"/>
          <p:cNvSpPr txBox="1"/>
          <p:nvPr/>
        </p:nvSpPr>
        <p:spPr>
          <a:xfrm>
            <a:off x="2764893" y="4933218"/>
            <a:ext cx="1597122" cy="1815882"/>
          </a:xfrm>
          <a:prstGeom prst="rect">
            <a:avLst/>
          </a:prstGeom>
          <a:solidFill>
            <a:schemeClr val="bg1"/>
          </a:solidFill>
          <a:ln w="38100">
            <a:solidFill>
              <a:srgbClr val="0070C0"/>
            </a:solidFill>
          </a:ln>
        </p:spPr>
        <p:txBody>
          <a:bodyPr wrap="square" rtlCol="0">
            <a:spAutoFit/>
          </a:bodyPr>
          <a:lstStyle/>
          <a:p>
            <a:r>
              <a:rPr lang="en-GB" sz="1400">
                <a:latin typeface="Arial" panose="020B0604020202020204" pitchFamily="34" charset="0"/>
                <a:cs typeface="Arial" panose="020B0604020202020204" pitchFamily="34" charset="0"/>
              </a:rPr>
              <a:t>You don’t have to be necessarily academically strong or anything like that, but you just have to have that aptitude </a:t>
            </a:r>
            <a:endParaRPr lang="en-GB" sz="1400" dirty="0">
              <a:latin typeface="Arial" panose="020B0604020202020204" pitchFamily="34" charset="0"/>
              <a:cs typeface="Arial" panose="020B0604020202020204" pitchFamily="34" charset="0"/>
            </a:endParaRPr>
          </a:p>
        </p:txBody>
      </p:sp>
      <p:sp>
        <p:nvSpPr>
          <p:cNvPr id="15" name="TextBox 14"/>
          <p:cNvSpPr txBox="1"/>
          <p:nvPr/>
        </p:nvSpPr>
        <p:spPr>
          <a:xfrm>
            <a:off x="7789070" y="4799499"/>
            <a:ext cx="1292322" cy="738664"/>
          </a:xfrm>
          <a:prstGeom prst="rect">
            <a:avLst/>
          </a:prstGeom>
          <a:solidFill>
            <a:schemeClr val="bg1"/>
          </a:solidFill>
          <a:ln w="38100">
            <a:solidFill>
              <a:srgbClr val="FF0000"/>
            </a:solidFill>
          </a:ln>
        </p:spPr>
        <p:txBody>
          <a:bodyPr wrap="square" rtlCol="0">
            <a:spAutoFit/>
          </a:bodyPr>
          <a:lstStyle/>
          <a:p>
            <a:r>
              <a:rPr lang="en-GB" sz="1400">
                <a:latin typeface="Arial" panose="020B0604020202020204" pitchFamily="34" charset="0"/>
                <a:cs typeface="Arial" panose="020B0604020202020204" pitchFamily="34" charset="0"/>
              </a:rPr>
              <a:t>being able to critically analyse</a:t>
            </a:r>
            <a:endParaRPr lang="en-GB" sz="1400" dirty="0">
              <a:latin typeface="Arial" panose="020B0604020202020204" pitchFamily="34" charset="0"/>
              <a:cs typeface="Arial" panose="020B0604020202020204" pitchFamily="34" charset="0"/>
            </a:endParaRPr>
          </a:p>
        </p:txBody>
      </p:sp>
      <p:sp>
        <p:nvSpPr>
          <p:cNvPr id="16" name="TextBox 15"/>
          <p:cNvSpPr txBox="1"/>
          <p:nvPr/>
        </p:nvSpPr>
        <p:spPr>
          <a:xfrm>
            <a:off x="1283953" y="3127575"/>
            <a:ext cx="1292322" cy="1169551"/>
          </a:xfrm>
          <a:prstGeom prst="rect">
            <a:avLst/>
          </a:prstGeom>
          <a:solidFill>
            <a:schemeClr val="bg1"/>
          </a:solidFill>
          <a:ln w="38100">
            <a:solidFill>
              <a:srgbClr val="0070C0"/>
            </a:solidFill>
          </a:ln>
        </p:spPr>
        <p:txBody>
          <a:bodyPr wrap="square" rtlCol="0">
            <a:spAutoFit/>
          </a:bodyPr>
          <a:lstStyle/>
          <a:p>
            <a:r>
              <a:rPr lang="en-GB" sz="1400" dirty="0">
                <a:latin typeface="Arial" panose="020B0604020202020204" pitchFamily="34" charset="0"/>
                <a:cs typeface="Arial" panose="020B0604020202020204" pitchFamily="34" charset="0"/>
              </a:rPr>
              <a:t>aptitude as in like…which kind of goes with knowledge</a:t>
            </a:r>
          </a:p>
        </p:txBody>
      </p:sp>
      <p:sp>
        <p:nvSpPr>
          <p:cNvPr id="17" name="TextBox 16"/>
          <p:cNvSpPr txBox="1"/>
          <p:nvPr/>
        </p:nvSpPr>
        <p:spPr>
          <a:xfrm>
            <a:off x="9209617" y="3492423"/>
            <a:ext cx="1747649" cy="1815882"/>
          </a:xfrm>
          <a:prstGeom prst="rect">
            <a:avLst/>
          </a:prstGeom>
          <a:solidFill>
            <a:schemeClr val="bg1"/>
          </a:solidFill>
          <a:ln w="38100">
            <a:solidFill>
              <a:srgbClr val="FF0000"/>
            </a:solidFill>
          </a:ln>
        </p:spPr>
        <p:txBody>
          <a:bodyPr wrap="square" rtlCol="0">
            <a:spAutoFit/>
          </a:bodyPr>
          <a:lstStyle/>
          <a:p>
            <a:r>
              <a:rPr lang="en-GB" sz="1400" dirty="0">
                <a:latin typeface="Arial" panose="020B0604020202020204" pitchFamily="34" charset="0"/>
                <a:cs typeface="Arial" panose="020B0604020202020204" pitchFamily="34" charset="0"/>
              </a:rPr>
              <a:t>inquisitive, so you have to kind of question things that you see and not just roll with it, because again that’s how change comes really</a:t>
            </a:r>
          </a:p>
        </p:txBody>
      </p:sp>
      <p:sp>
        <p:nvSpPr>
          <p:cNvPr id="18" name="TextBox 17"/>
          <p:cNvSpPr txBox="1"/>
          <p:nvPr/>
        </p:nvSpPr>
        <p:spPr>
          <a:xfrm>
            <a:off x="4602855" y="5579550"/>
            <a:ext cx="3701814" cy="1169551"/>
          </a:xfrm>
          <a:prstGeom prst="rect">
            <a:avLst/>
          </a:prstGeom>
          <a:solidFill>
            <a:schemeClr val="bg1"/>
          </a:solidFill>
          <a:ln w="38100">
            <a:solidFill>
              <a:srgbClr val="0070C0"/>
            </a:solidFill>
          </a:ln>
        </p:spPr>
        <p:txBody>
          <a:bodyPr wrap="square" rtlCol="0">
            <a:spAutoFit/>
          </a:bodyPr>
          <a:lstStyle/>
          <a:p>
            <a:r>
              <a:rPr lang="en-GB" sz="1400">
                <a:latin typeface="Arial" panose="020B0604020202020204" pitchFamily="34" charset="0"/>
                <a:cs typeface="Arial" panose="020B0604020202020204" pitchFamily="34" charset="0"/>
              </a:rPr>
              <a:t>probably have to go away and read research, like read around topics that they find interesting and start to understand how it works and how it’s formed and what it looks like</a:t>
            </a:r>
            <a:endParaRPr lang="en-GB" sz="1400" dirty="0">
              <a:latin typeface="Arial" panose="020B0604020202020204" pitchFamily="34" charset="0"/>
              <a:cs typeface="Arial" panose="020B0604020202020204" pitchFamily="34" charset="0"/>
            </a:endParaRPr>
          </a:p>
        </p:txBody>
      </p:sp>
      <p:sp>
        <p:nvSpPr>
          <p:cNvPr id="19" name="TextBox 18"/>
          <p:cNvSpPr txBox="1"/>
          <p:nvPr/>
        </p:nvSpPr>
        <p:spPr>
          <a:xfrm>
            <a:off x="1273188" y="154616"/>
            <a:ext cx="1292322" cy="1600438"/>
          </a:xfrm>
          <a:prstGeom prst="rect">
            <a:avLst/>
          </a:prstGeom>
          <a:solidFill>
            <a:schemeClr val="bg1"/>
          </a:solidFill>
          <a:ln w="38100">
            <a:solidFill>
              <a:srgbClr val="FFFF00"/>
            </a:solidFill>
          </a:ln>
        </p:spPr>
        <p:txBody>
          <a:bodyPr wrap="square" rtlCol="0">
            <a:spAutoFit/>
          </a:bodyPr>
          <a:lstStyle/>
          <a:p>
            <a:r>
              <a:rPr lang="en-GB" sz="1400" dirty="0">
                <a:latin typeface="Arial" panose="020B0604020202020204" pitchFamily="34" charset="0"/>
                <a:cs typeface="Arial" panose="020B0604020202020204" pitchFamily="34" charset="0"/>
              </a:rPr>
              <a:t>take yourself out of your comfort zone and probably teach yourself some things as well</a:t>
            </a:r>
          </a:p>
        </p:txBody>
      </p:sp>
      <p:sp>
        <p:nvSpPr>
          <p:cNvPr id="20" name="TextBox 19"/>
          <p:cNvSpPr txBox="1"/>
          <p:nvPr/>
        </p:nvSpPr>
        <p:spPr>
          <a:xfrm>
            <a:off x="1283953" y="4502332"/>
            <a:ext cx="1292322" cy="2246769"/>
          </a:xfrm>
          <a:prstGeom prst="rect">
            <a:avLst/>
          </a:prstGeom>
          <a:solidFill>
            <a:schemeClr val="bg1"/>
          </a:solidFill>
          <a:ln w="38100">
            <a:solidFill>
              <a:srgbClr val="FFFF00"/>
            </a:solidFill>
          </a:ln>
        </p:spPr>
        <p:txBody>
          <a:bodyPr wrap="square" rtlCol="0">
            <a:spAutoFit/>
          </a:bodyPr>
          <a:lstStyle/>
          <a:p>
            <a:r>
              <a:rPr lang="en-GB" sz="1400" dirty="0">
                <a:latin typeface="Arial" panose="020B0604020202020204" pitchFamily="34" charset="0"/>
                <a:cs typeface="Arial" panose="020B0604020202020204" pitchFamily="34" charset="0"/>
              </a:rPr>
              <a:t>getting involved…involve yourself, you can’t wait for someone to be like, oh, do you want to get involved in this research</a:t>
            </a:r>
          </a:p>
        </p:txBody>
      </p:sp>
      <p:sp>
        <p:nvSpPr>
          <p:cNvPr id="3" name="Rectangle 2">
            <a:extLst>
              <a:ext uri="{FF2B5EF4-FFF2-40B4-BE49-F238E27FC236}">
                <a16:creationId xmlns:a16="http://schemas.microsoft.com/office/drawing/2014/main" id="{E53D2E5E-F438-64C4-C18C-DA981D923671}"/>
              </a:ext>
            </a:extLst>
          </p:cNvPr>
          <p:cNvSpPr/>
          <p:nvPr/>
        </p:nvSpPr>
        <p:spPr>
          <a:xfrm>
            <a:off x="964023" y="66373"/>
            <a:ext cx="10299404" cy="67490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583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brightnessContrast contrast="20000"/>
                    </a14:imgEffect>
                  </a14:imgLayer>
                </a14:imgProps>
              </a:ext>
            </a:extLst>
          </a:blip>
          <a:stretch>
            <a:fillRect/>
          </a:stretch>
        </p:blipFill>
        <p:spPr>
          <a:xfrm rot="5400000">
            <a:off x="3802304" y="184667"/>
            <a:ext cx="4572687" cy="6465600"/>
          </a:xfrm>
          <a:prstGeom prst="rect">
            <a:avLst/>
          </a:prstGeom>
          <a:ln>
            <a:solidFill>
              <a:schemeClr val="tx1"/>
            </a:solidFill>
          </a:ln>
        </p:spPr>
      </p:pic>
      <p:sp>
        <p:nvSpPr>
          <p:cNvPr id="3" name="Oval 2"/>
          <p:cNvSpPr/>
          <p:nvPr/>
        </p:nvSpPr>
        <p:spPr>
          <a:xfrm rot="21445942">
            <a:off x="3532329" y="2323127"/>
            <a:ext cx="3466526" cy="25051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4" name="Oval 3"/>
          <p:cNvSpPr/>
          <p:nvPr/>
        </p:nvSpPr>
        <p:spPr>
          <a:xfrm rot="21394328">
            <a:off x="3438793" y="2569335"/>
            <a:ext cx="3554861" cy="28035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5" name="Oval 4"/>
          <p:cNvSpPr/>
          <p:nvPr/>
        </p:nvSpPr>
        <p:spPr>
          <a:xfrm rot="21411705">
            <a:off x="3317092" y="2844052"/>
            <a:ext cx="3334329" cy="323272"/>
          </a:xfrm>
          <a:prstGeom prst="ellipse">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6" name="Oval 5"/>
          <p:cNvSpPr/>
          <p:nvPr/>
        </p:nvSpPr>
        <p:spPr>
          <a:xfrm rot="21436162">
            <a:off x="3253509" y="3203316"/>
            <a:ext cx="3283528" cy="24184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7" name="Oval 6"/>
          <p:cNvSpPr/>
          <p:nvPr/>
        </p:nvSpPr>
        <p:spPr>
          <a:xfrm rot="21395778">
            <a:off x="3433618" y="3417467"/>
            <a:ext cx="3334329" cy="32327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8" name="Oval 7"/>
          <p:cNvSpPr/>
          <p:nvPr/>
        </p:nvSpPr>
        <p:spPr>
          <a:xfrm>
            <a:off x="3683000" y="2061098"/>
            <a:ext cx="3805382" cy="31021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9" name="Oval 8"/>
          <p:cNvSpPr/>
          <p:nvPr/>
        </p:nvSpPr>
        <p:spPr>
          <a:xfrm rot="21384464">
            <a:off x="3598428" y="1775147"/>
            <a:ext cx="2661518" cy="285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11" name="TextBox 10"/>
          <p:cNvSpPr txBox="1"/>
          <p:nvPr/>
        </p:nvSpPr>
        <p:spPr>
          <a:xfrm>
            <a:off x="1319737" y="122393"/>
            <a:ext cx="4799301" cy="1169551"/>
          </a:xfrm>
          <a:prstGeom prst="rect">
            <a:avLst/>
          </a:prstGeom>
          <a:solidFill>
            <a:schemeClr val="bg1"/>
          </a:solidFill>
          <a:ln w="38100">
            <a:solidFill>
              <a:srgbClr val="FF0000"/>
            </a:solidFill>
          </a:ln>
        </p:spPr>
        <p:txBody>
          <a:bodyPr wrap="square" rtlCol="0">
            <a:spAutoFit/>
          </a:bodyPr>
          <a:lstStyle/>
          <a:p>
            <a:r>
              <a:rPr lang="en-GB" sz="1400" dirty="0">
                <a:latin typeface="Arial" panose="020B0604020202020204" pitchFamily="34" charset="0"/>
                <a:cs typeface="Arial" panose="020B0604020202020204" pitchFamily="34" charset="0"/>
              </a:rPr>
              <a:t>they broaden their research…. it's easy to tunnel vision on one kind of thing. But instead of like focusing on say if I was talking about attitudes towards learning or something like that, anything just like exploring the whole thing, instead of focusing on one thing.</a:t>
            </a:r>
          </a:p>
        </p:txBody>
      </p:sp>
      <p:sp>
        <p:nvSpPr>
          <p:cNvPr id="12" name="TextBox 11"/>
          <p:cNvSpPr txBox="1"/>
          <p:nvPr/>
        </p:nvSpPr>
        <p:spPr>
          <a:xfrm>
            <a:off x="7692091" y="5323531"/>
            <a:ext cx="3165466" cy="1169551"/>
          </a:xfrm>
          <a:prstGeom prst="rect">
            <a:avLst/>
          </a:prstGeom>
          <a:solidFill>
            <a:schemeClr val="bg1"/>
          </a:solidFill>
          <a:ln w="38100">
            <a:solidFill>
              <a:srgbClr val="FFC000"/>
            </a:solidFill>
          </a:ln>
        </p:spPr>
        <p:txBody>
          <a:bodyPr wrap="square" rtlCol="0">
            <a:spAutoFit/>
          </a:bodyPr>
          <a:lstStyle/>
          <a:p>
            <a:r>
              <a:rPr lang="en-GB" sz="1400" dirty="0">
                <a:latin typeface="Arial" panose="020B0604020202020204" pitchFamily="34" charset="0"/>
                <a:cs typeface="Arial" panose="020B0604020202020204" pitchFamily="34" charset="0"/>
              </a:rPr>
              <a:t>students that are in accommodation must be working harder than students that are not</a:t>
            </a:r>
          </a:p>
          <a:p>
            <a:r>
              <a:rPr lang="en-GB" sz="1400" dirty="0">
                <a:latin typeface="Arial" panose="020B0604020202020204" pitchFamily="34" charset="0"/>
                <a:cs typeface="Arial" panose="020B0604020202020204" pitchFamily="34" charset="0"/>
              </a:rPr>
              <a:t> </a:t>
            </a:r>
          </a:p>
          <a:p>
            <a:r>
              <a:rPr lang="en-GB" sz="1400" dirty="0">
                <a:latin typeface="Arial" panose="020B0604020202020204" pitchFamily="34" charset="0"/>
                <a:cs typeface="Arial" panose="020B0604020202020204" pitchFamily="34" charset="0"/>
              </a:rPr>
              <a:t>I feel like they have less distractions</a:t>
            </a:r>
          </a:p>
        </p:txBody>
      </p:sp>
      <p:sp>
        <p:nvSpPr>
          <p:cNvPr id="13" name="TextBox 12"/>
          <p:cNvSpPr txBox="1"/>
          <p:nvPr/>
        </p:nvSpPr>
        <p:spPr>
          <a:xfrm>
            <a:off x="9622456" y="1207248"/>
            <a:ext cx="991315" cy="1169551"/>
          </a:xfrm>
          <a:prstGeom prst="rect">
            <a:avLst/>
          </a:prstGeom>
          <a:solidFill>
            <a:schemeClr val="bg1"/>
          </a:solidFill>
          <a:ln w="38100">
            <a:solidFill>
              <a:srgbClr val="0070C0"/>
            </a:solidFill>
          </a:ln>
        </p:spPr>
        <p:txBody>
          <a:bodyPr wrap="square" rtlCol="0">
            <a:spAutoFit/>
          </a:bodyPr>
          <a:lstStyle/>
          <a:p>
            <a:r>
              <a:rPr lang="en-GB" sz="1400" dirty="0">
                <a:latin typeface="Arial" panose="020B0604020202020204" pitchFamily="34" charset="0"/>
                <a:cs typeface="Arial" panose="020B0604020202020204" pitchFamily="34" charset="0"/>
              </a:rPr>
              <a:t>doing more work</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reading</a:t>
            </a:r>
          </a:p>
        </p:txBody>
      </p:sp>
      <p:sp>
        <p:nvSpPr>
          <p:cNvPr id="14" name="TextBox 13"/>
          <p:cNvSpPr txBox="1"/>
          <p:nvPr/>
        </p:nvSpPr>
        <p:spPr>
          <a:xfrm>
            <a:off x="7263664" y="252770"/>
            <a:ext cx="1292322" cy="738664"/>
          </a:xfrm>
          <a:prstGeom prst="rect">
            <a:avLst/>
          </a:prstGeom>
          <a:solidFill>
            <a:schemeClr val="bg1"/>
          </a:solidFill>
          <a:ln w="38100">
            <a:solidFill>
              <a:srgbClr val="0070C0"/>
            </a:solidFill>
          </a:ln>
        </p:spPr>
        <p:txBody>
          <a:bodyPr wrap="square" rtlCol="0">
            <a:spAutoFit/>
          </a:bodyPr>
          <a:lstStyle/>
          <a:p>
            <a:r>
              <a:rPr lang="en-GB" sz="1400" dirty="0">
                <a:latin typeface="Arial" panose="020B0604020202020204" pitchFamily="34" charset="0"/>
                <a:cs typeface="Arial" panose="020B0604020202020204" pitchFamily="34" charset="0"/>
              </a:rPr>
              <a:t>having good deadlines and meeting them</a:t>
            </a:r>
          </a:p>
        </p:txBody>
      </p:sp>
      <p:sp>
        <p:nvSpPr>
          <p:cNvPr id="15" name="TextBox 14"/>
          <p:cNvSpPr txBox="1"/>
          <p:nvPr/>
        </p:nvSpPr>
        <p:spPr>
          <a:xfrm>
            <a:off x="7640021" y="3153908"/>
            <a:ext cx="1831930" cy="738664"/>
          </a:xfrm>
          <a:prstGeom prst="rect">
            <a:avLst/>
          </a:prstGeom>
          <a:solidFill>
            <a:schemeClr val="bg1"/>
          </a:solidFill>
          <a:ln w="38100">
            <a:solidFill>
              <a:srgbClr val="FF33CC"/>
            </a:solidFill>
          </a:ln>
        </p:spPr>
        <p:txBody>
          <a:bodyPr wrap="square" rtlCol="0">
            <a:spAutoFit/>
          </a:bodyPr>
          <a:lstStyle/>
          <a:p>
            <a:r>
              <a:rPr lang="en-GB" sz="1400" dirty="0">
                <a:latin typeface="Arial" panose="020B0604020202020204" pitchFamily="34" charset="0"/>
                <a:cs typeface="Arial" panose="020B0604020202020204" pitchFamily="34" charset="0"/>
              </a:rPr>
              <a:t>taking feedback from lecturers and using it to better your work</a:t>
            </a:r>
          </a:p>
        </p:txBody>
      </p:sp>
      <p:sp>
        <p:nvSpPr>
          <p:cNvPr id="16" name="TextBox 15"/>
          <p:cNvSpPr txBox="1"/>
          <p:nvPr/>
        </p:nvSpPr>
        <p:spPr>
          <a:xfrm>
            <a:off x="1383899" y="1971332"/>
            <a:ext cx="1610353" cy="954107"/>
          </a:xfrm>
          <a:prstGeom prst="rect">
            <a:avLst/>
          </a:prstGeom>
          <a:solidFill>
            <a:schemeClr val="bg1"/>
          </a:solidFill>
          <a:ln w="38100">
            <a:solidFill>
              <a:srgbClr val="0070C0"/>
            </a:solidFill>
          </a:ln>
        </p:spPr>
        <p:txBody>
          <a:bodyPr wrap="square" rtlCol="0">
            <a:spAutoFit/>
          </a:bodyPr>
          <a:lstStyle/>
          <a:p>
            <a:r>
              <a:rPr lang="en-GB" sz="1400" dirty="0">
                <a:latin typeface="Arial" panose="020B0604020202020204" pitchFamily="34" charset="0"/>
                <a:cs typeface="Arial" panose="020B0604020202020204" pitchFamily="34" charset="0"/>
              </a:rPr>
              <a:t>Attending all lectures and actually listening in lectures too</a:t>
            </a:r>
          </a:p>
        </p:txBody>
      </p:sp>
      <p:sp>
        <p:nvSpPr>
          <p:cNvPr id="17" name="TextBox 16"/>
          <p:cNvSpPr txBox="1"/>
          <p:nvPr/>
        </p:nvSpPr>
        <p:spPr>
          <a:xfrm>
            <a:off x="1379920" y="4737044"/>
            <a:ext cx="2585875" cy="1815882"/>
          </a:xfrm>
          <a:prstGeom prst="rect">
            <a:avLst/>
          </a:prstGeom>
          <a:solidFill>
            <a:schemeClr val="bg1"/>
          </a:solidFill>
          <a:ln w="38100">
            <a:solidFill>
              <a:srgbClr val="FFFF00"/>
            </a:solidFill>
          </a:ln>
        </p:spPr>
        <p:txBody>
          <a:bodyPr wrap="square" rtlCol="0">
            <a:spAutoFit/>
          </a:bodyPr>
          <a:lstStyle/>
          <a:p>
            <a:r>
              <a:rPr lang="en-GB" sz="1400" dirty="0">
                <a:latin typeface="Arial" panose="020B0604020202020204" pitchFamily="34" charset="0"/>
                <a:cs typeface="Arial" panose="020B0604020202020204" pitchFamily="34" charset="0"/>
              </a:rPr>
              <a:t>works very hard despite any setbacks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Persistent</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motivation and persistence to get things done to the same standards</a:t>
            </a:r>
          </a:p>
        </p:txBody>
      </p:sp>
      <p:sp>
        <p:nvSpPr>
          <p:cNvPr id="19" name="TextBox 18"/>
          <p:cNvSpPr txBox="1"/>
          <p:nvPr/>
        </p:nvSpPr>
        <p:spPr>
          <a:xfrm>
            <a:off x="1379920" y="3125238"/>
            <a:ext cx="1610353" cy="954107"/>
          </a:xfrm>
          <a:prstGeom prst="rect">
            <a:avLst/>
          </a:prstGeom>
          <a:solidFill>
            <a:schemeClr val="bg1"/>
          </a:solidFill>
          <a:ln w="38100">
            <a:solidFill>
              <a:srgbClr val="0070C0"/>
            </a:solidFill>
          </a:ln>
        </p:spPr>
        <p:txBody>
          <a:bodyPr wrap="square" rtlCol="0">
            <a:spAutoFit/>
          </a:bodyPr>
          <a:lstStyle/>
          <a:p>
            <a:r>
              <a:rPr lang="en-GB" sz="1400" dirty="0">
                <a:latin typeface="Arial" panose="020B0604020202020204" pitchFamily="34" charset="0"/>
                <a:cs typeface="Arial" panose="020B0604020202020204" pitchFamily="34" charset="0"/>
              </a:rPr>
              <a:t>normally be getting top marks in everything else as well.</a:t>
            </a:r>
          </a:p>
        </p:txBody>
      </p:sp>
      <p:sp>
        <p:nvSpPr>
          <p:cNvPr id="20" name="TextBox 19"/>
          <p:cNvSpPr txBox="1"/>
          <p:nvPr/>
        </p:nvSpPr>
        <p:spPr>
          <a:xfrm>
            <a:off x="4220998" y="5096005"/>
            <a:ext cx="1759567" cy="1169551"/>
          </a:xfrm>
          <a:prstGeom prst="rect">
            <a:avLst/>
          </a:prstGeom>
          <a:solidFill>
            <a:schemeClr val="bg1"/>
          </a:solidFill>
          <a:ln w="38100">
            <a:solidFill>
              <a:srgbClr val="FFC000"/>
            </a:solidFill>
          </a:ln>
        </p:spPr>
        <p:txBody>
          <a:bodyPr wrap="square" rtlCol="0">
            <a:spAutoFit/>
          </a:bodyPr>
          <a:lstStyle/>
          <a:p>
            <a:r>
              <a:rPr lang="en-GB" sz="1400" dirty="0">
                <a:latin typeface="Arial" panose="020B0604020202020204" pitchFamily="34" charset="0"/>
                <a:cs typeface="Arial" panose="020B0604020202020204" pitchFamily="34" charset="0"/>
              </a:rPr>
              <a:t>I feel like they'd be better off in life…more privileged lives</a:t>
            </a:r>
          </a:p>
          <a:p>
            <a:r>
              <a:rPr lang="en-GB" sz="1400" dirty="0">
                <a:latin typeface="Arial" panose="020B0604020202020204" pitchFamily="34" charset="0"/>
                <a:cs typeface="Arial" panose="020B0604020202020204" pitchFamily="34" charset="0"/>
              </a:rPr>
              <a:t>Rich</a:t>
            </a:r>
          </a:p>
        </p:txBody>
      </p:sp>
      <p:sp>
        <p:nvSpPr>
          <p:cNvPr id="10" name="Rectangle 9">
            <a:extLst>
              <a:ext uri="{FF2B5EF4-FFF2-40B4-BE49-F238E27FC236}">
                <a16:creationId xmlns:a16="http://schemas.microsoft.com/office/drawing/2014/main" id="{5949057F-8367-DB15-7719-170D98D9F249}"/>
              </a:ext>
            </a:extLst>
          </p:cNvPr>
          <p:cNvSpPr/>
          <p:nvPr/>
        </p:nvSpPr>
        <p:spPr>
          <a:xfrm>
            <a:off x="964023" y="66373"/>
            <a:ext cx="10299404" cy="67490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9946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026F44-B65E-1075-F55D-5BA0313209FB}"/>
              </a:ext>
            </a:extLst>
          </p:cNvPr>
          <p:cNvSpPr>
            <a:spLocks noGrp="1"/>
          </p:cNvSpPr>
          <p:nvPr>
            <p:ph type="ctrTitle"/>
          </p:nvPr>
        </p:nvSpPr>
        <p:spPr>
          <a:xfrm>
            <a:off x="2209800" y="118406"/>
            <a:ext cx="7772400" cy="756811"/>
          </a:xfrm>
        </p:spPr>
        <p:txBody>
          <a:bodyPr>
            <a:noAutofit/>
          </a:bodyPr>
          <a:lstStyle/>
          <a:p>
            <a:r>
              <a:rPr lang="en-GB" sz="3200" dirty="0">
                <a:solidFill>
                  <a:srgbClr val="000000"/>
                </a:solidFill>
                <a:latin typeface="Arial" panose="020B0604020202020204" pitchFamily="34" charset="0"/>
                <a:cs typeface="Arial" panose="020B0604020202020204" pitchFamily="34" charset="0"/>
              </a:rPr>
              <a:t>The next step- breaking into 3 dimensions</a:t>
            </a:r>
            <a:endParaRPr lang="en-GB" sz="32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843ECA5-E0C4-4F51-139B-571CDEC56E0A}"/>
              </a:ext>
            </a:extLst>
          </p:cNvPr>
          <p:cNvPicPr>
            <a:picLocks noChangeAspect="1"/>
          </p:cNvPicPr>
          <p:nvPr/>
        </p:nvPicPr>
        <p:blipFill>
          <a:blip r:embed="rId3"/>
          <a:stretch>
            <a:fillRect/>
          </a:stretch>
        </p:blipFill>
        <p:spPr>
          <a:xfrm>
            <a:off x="1724789" y="1009889"/>
            <a:ext cx="8742422" cy="4578493"/>
          </a:xfrm>
          <a:prstGeom prst="rect">
            <a:avLst/>
          </a:prstGeom>
          <a:ln>
            <a:solidFill>
              <a:schemeClr val="tx1"/>
            </a:solidFill>
          </a:ln>
        </p:spPr>
      </p:pic>
    </p:spTree>
    <p:extLst>
      <p:ext uri="{BB962C8B-B14F-4D97-AF65-F5344CB8AC3E}">
        <p14:creationId xmlns:p14="http://schemas.microsoft.com/office/powerpoint/2010/main" val="1851661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Content Placeholder 3">
            <a:extLst>
              <a:ext uri="{FF2B5EF4-FFF2-40B4-BE49-F238E27FC236}">
                <a16:creationId xmlns:a16="http://schemas.microsoft.com/office/drawing/2014/main" id="{7A023CAC-7E37-615F-2429-CD2933448CB7}"/>
              </a:ext>
            </a:extLst>
          </p:cNvPr>
          <p:cNvPicPr>
            <a:picLocks noChangeAspect="1"/>
          </p:cNvPicPr>
          <p:nvPr/>
        </p:nvPicPr>
        <p:blipFill>
          <a:blip r:embed="rId3"/>
          <a:stretch>
            <a:fillRect/>
          </a:stretch>
        </p:blipFill>
        <p:spPr>
          <a:xfrm>
            <a:off x="2792005" y="1195288"/>
            <a:ext cx="2535828" cy="5626521"/>
          </a:xfrm>
          <a:prstGeom prst="rect">
            <a:avLst/>
          </a:prstGeom>
          <a:ln>
            <a:solidFill>
              <a:schemeClr val="tx1"/>
            </a:solidFill>
          </a:ln>
        </p:spPr>
      </p:pic>
      <p:pic>
        <p:nvPicPr>
          <p:cNvPr id="21" name="Picture 20">
            <a:extLst>
              <a:ext uri="{FF2B5EF4-FFF2-40B4-BE49-F238E27FC236}">
                <a16:creationId xmlns:a16="http://schemas.microsoft.com/office/drawing/2014/main" id="{31CB0294-F1EE-499F-F624-2166FB35921D}"/>
              </a:ext>
            </a:extLst>
          </p:cNvPr>
          <p:cNvPicPr>
            <a:picLocks noChangeAspect="1"/>
          </p:cNvPicPr>
          <p:nvPr/>
        </p:nvPicPr>
        <p:blipFill>
          <a:blip r:embed="rId4"/>
          <a:stretch>
            <a:fillRect/>
          </a:stretch>
        </p:blipFill>
        <p:spPr>
          <a:xfrm>
            <a:off x="88583" y="1187473"/>
            <a:ext cx="2535829" cy="5626522"/>
          </a:xfrm>
          <a:prstGeom prst="rect">
            <a:avLst/>
          </a:prstGeom>
          <a:ln>
            <a:solidFill>
              <a:schemeClr val="tx1"/>
            </a:solidFill>
          </a:ln>
        </p:spPr>
      </p:pic>
      <p:pic>
        <p:nvPicPr>
          <p:cNvPr id="22" name="Picture 21">
            <a:extLst>
              <a:ext uri="{FF2B5EF4-FFF2-40B4-BE49-F238E27FC236}">
                <a16:creationId xmlns:a16="http://schemas.microsoft.com/office/drawing/2014/main" id="{A749E641-21DF-9355-CD54-50EF0A0BE51B}"/>
              </a:ext>
            </a:extLst>
          </p:cNvPr>
          <p:cNvPicPr>
            <a:picLocks noChangeAspect="1"/>
          </p:cNvPicPr>
          <p:nvPr/>
        </p:nvPicPr>
        <p:blipFill>
          <a:blip r:embed="rId5"/>
          <a:stretch>
            <a:fillRect/>
          </a:stretch>
        </p:blipFill>
        <p:spPr>
          <a:xfrm>
            <a:off x="7568019" y="1228400"/>
            <a:ext cx="4453266" cy="4367954"/>
          </a:xfrm>
          <a:prstGeom prst="rect">
            <a:avLst/>
          </a:prstGeom>
          <a:ln>
            <a:solidFill>
              <a:schemeClr val="tx1"/>
            </a:solidFill>
          </a:ln>
        </p:spPr>
      </p:pic>
      <p:sp>
        <p:nvSpPr>
          <p:cNvPr id="2" name="Title 1">
            <a:extLst>
              <a:ext uri="{FF2B5EF4-FFF2-40B4-BE49-F238E27FC236}">
                <a16:creationId xmlns:a16="http://schemas.microsoft.com/office/drawing/2014/main" id="{CA349D16-5A22-AD1D-473E-17955D5745C2}"/>
              </a:ext>
            </a:extLst>
          </p:cNvPr>
          <p:cNvSpPr>
            <a:spLocks noGrp="1"/>
          </p:cNvSpPr>
          <p:nvPr>
            <p:ph type="ctrTitle"/>
          </p:nvPr>
        </p:nvSpPr>
        <p:spPr>
          <a:xfrm>
            <a:off x="1051760" y="0"/>
            <a:ext cx="10088479" cy="1228400"/>
          </a:xfrm>
        </p:spPr>
        <p:txBody>
          <a:bodyPr>
            <a:noAutofit/>
          </a:bodyPr>
          <a:lstStyle/>
          <a:p>
            <a:r>
              <a:rPr lang="en-GB" sz="3200" dirty="0">
                <a:effectLst/>
                <a:latin typeface="Arial" panose="020B0604020202020204" pitchFamily="34" charset="0"/>
                <a:ea typeface="Calibri" panose="020F0502020204030204" pitchFamily="34" charset="0"/>
              </a:rPr>
              <a:t>Developing ‘Co-Constructed Depiction’ methodology using a STEAM-collaborative approach</a:t>
            </a:r>
            <a:endParaRPr lang="en-GB" sz="3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2F85EC0-1500-FCE1-F8A5-CF0A9B716378}"/>
              </a:ext>
            </a:extLst>
          </p:cNvPr>
          <p:cNvPicPr>
            <a:picLocks noChangeAspect="1"/>
          </p:cNvPicPr>
          <p:nvPr/>
        </p:nvPicPr>
        <p:blipFill>
          <a:blip r:embed="rId6"/>
          <a:stretch>
            <a:fillRect/>
          </a:stretch>
        </p:blipFill>
        <p:spPr>
          <a:xfrm>
            <a:off x="5495426" y="1404478"/>
            <a:ext cx="1905000" cy="2876550"/>
          </a:xfrm>
          <a:prstGeom prst="rect">
            <a:avLst/>
          </a:prstGeom>
        </p:spPr>
      </p:pic>
    </p:spTree>
    <p:extLst>
      <p:ext uri="{BB962C8B-B14F-4D97-AF65-F5344CB8AC3E}">
        <p14:creationId xmlns:p14="http://schemas.microsoft.com/office/powerpoint/2010/main" val="2605490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1 Dec 2022">
            <a:hlinkClick r:id="" action="ppaction://media"/>
            <a:extLst>
              <a:ext uri="{FF2B5EF4-FFF2-40B4-BE49-F238E27FC236}">
                <a16:creationId xmlns:a16="http://schemas.microsoft.com/office/drawing/2014/main" id="{02325412-1255-355F-1E1F-8FDB5E058B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942" t="17612" r="23248" b="10639"/>
          <a:stretch/>
        </p:blipFill>
        <p:spPr>
          <a:xfrm rot="5400000">
            <a:off x="627745" y="-134112"/>
            <a:ext cx="6825260" cy="7088372"/>
          </a:xfrm>
          <a:prstGeom prst="rect">
            <a:avLst/>
          </a:prstGeom>
          <a:ln>
            <a:solidFill>
              <a:schemeClr val="tx1"/>
            </a:solidFill>
          </a:ln>
        </p:spPr>
      </p:pic>
    </p:spTree>
    <p:extLst>
      <p:ext uri="{BB962C8B-B14F-4D97-AF65-F5344CB8AC3E}">
        <p14:creationId xmlns:p14="http://schemas.microsoft.com/office/powerpoint/2010/main" val="12613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E8C870-E466-AB6A-8609-9647AA5471C4}"/>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References</a:t>
            </a:r>
          </a:p>
        </p:txBody>
      </p:sp>
      <p:sp>
        <p:nvSpPr>
          <p:cNvPr id="9" name="Content Placeholder 8">
            <a:extLst>
              <a:ext uri="{FF2B5EF4-FFF2-40B4-BE49-F238E27FC236}">
                <a16:creationId xmlns:a16="http://schemas.microsoft.com/office/drawing/2014/main" id="{2827A7B3-637F-5067-2CFF-30DBCBB6174A}"/>
              </a:ext>
            </a:extLst>
          </p:cNvPr>
          <p:cNvSpPr>
            <a:spLocks noGrp="1"/>
          </p:cNvSpPr>
          <p:nvPr>
            <p:ph idx="1"/>
          </p:nvPr>
        </p:nvSpPr>
        <p:spPr>
          <a:xfrm>
            <a:off x="838200" y="1488559"/>
            <a:ext cx="10515600" cy="4029104"/>
          </a:xfrm>
        </p:spPr>
        <p:txBody>
          <a:bodyPr>
            <a:noAutofit/>
          </a:bodyPr>
          <a:lstStyle/>
          <a:p>
            <a:pPr marL="0" indent="0">
              <a:lnSpc>
                <a:spcPct val="100000"/>
              </a:lnSpc>
              <a:spcBef>
                <a:spcPts val="0"/>
              </a:spcBef>
              <a:spcAft>
                <a:spcPts val="800"/>
              </a:spcAft>
              <a:buNone/>
            </a:pPr>
            <a:r>
              <a:rPr lang="en-US" sz="1200" dirty="0">
                <a:effectLst/>
                <a:latin typeface="Arial" panose="020B0604020202020204" pitchFamily="34" charset="0"/>
                <a:ea typeface="Calibri" panose="020F0502020204030204" pitchFamily="34" charset="0"/>
                <a:cs typeface="Arial" panose="020B0604020202020204" pitchFamily="34" charset="0"/>
              </a:rPr>
              <a:t>Barthes, R. (1981) </a:t>
            </a:r>
            <a:r>
              <a:rPr lang="en-US" sz="1200" i="1" dirty="0">
                <a:effectLst/>
                <a:latin typeface="Arial" panose="020B0604020202020204" pitchFamily="34" charset="0"/>
                <a:ea typeface="Calibri" panose="020F0502020204030204" pitchFamily="34" charset="0"/>
                <a:cs typeface="Arial" panose="020B0604020202020204" pitchFamily="34" charset="0"/>
              </a:rPr>
              <a:t>Camera lucida: Reflections on photography.</a:t>
            </a:r>
            <a:r>
              <a:rPr lang="en-US" sz="1200" dirty="0">
                <a:effectLst/>
                <a:latin typeface="Arial" panose="020B0604020202020204" pitchFamily="34" charset="0"/>
                <a:ea typeface="Calibri" panose="020F0502020204030204" pitchFamily="34" charset="0"/>
                <a:cs typeface="Arial" panose="020B0604020202020204" pitchFamily="34" charset="0"/>
              </a:rPr>
              <a:t> Macmillan.</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800"/>
              </a:spcAft>
              <a:buNone/>
            </a:pPr>
            <a:r>
              <a:rPr lang="en-US" sz="1200" dirty="0">
                <a:effectLst/>
                <a:latin typeface="Arial" panose="020B0604020202020204" pitchFamily="34" charset="0"/>
                <a:ea typeface="Calibri" panose="020F0502020204030204" pitchFamily="34" charset="0"/>
                <a:cs typeface="Arial" panose="020B0604020202020204" pitchFamily="34" charset="0"/>
              </a:rPr>
              <a:t>Braun, V. and Clarke, V. (2022) </a:t>
            </a:r>
            <a:r>
              <a:rPr lang="en-US" sz="1200" i="1" dirty="0">
                <a:effectLst/>
                <a:latin typeface="Arial" panose="020B0604020202020204" pitchFamily="34" charset="0"/>
                <a:ea typeface="Calibri" panose="020F0502020204030204" pitchFamily="34" charset="0"/>
                <a:cs typeface="Arial" panose="020B0604020202020204" pitchFamily="34" charset="0"/>
              </a:rPr>
              <a:t>Thematic analysis : a practical guide.</a:t>
            </a:r>
            <a:r>
              <a:rPr lang="en-US" sz="1200" dirty="0">
                <a:effectLst/>
                <a:latin typeface="Arial" panose="020B0604020202020204" pitchFamily="34" charset="0"/>
                <a:ea typeface="Calibri" panose="020F0502020204030204" pitchFamily="34" charset="0"/>
                <a:cs typeface="Arial" panose="020B0604020202020204" pitchFamily="34" charset="0"/>
              </a:rPr>
              <a:t> Los Angeles: SAGE.</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800"/>
              </a:spcAft>
              <a:buNone/>
            </a:pPr>
            <a:r>
              <a:rPr lang="en-US" sz="1200" dirty="0">
                <a:effectLst/>
                <a:latin typeface="Arial" panose="020B0604020202020204" pitchFamily="34" charset="0"/>
                <a:ea typeface="Calibri" panose="020F0502020204030204" pitchFamily="34" charset="0"/>
                <a:cs typeface="Arial" panose="020B0604020202020204" pitchFamily="34" charset="0"/>
              </a:rPr>
              <a:t>Clarke, A. (2005) </a:t>
            </a:r>
            <a:r>
              <a:rPr lang="en-US" sz="1200" i="1" dirty="0">
                <a:effectLst/>
                <a:latin typeface="Arial" panose="020B0604020202020204" pitchFamily="34" charset="0"/>
                <a:ea typeface="Calibri" panose="020F0502020204030204" pitchFamily="34" charset="0"/>
                <a:cs typeface="Arial" panose="020B0604020202020204" pitchFamily="34" charset="0"/>
              </a:rPr>
              <a:t>Situational Analysis: Grounded Theory After the Postmodern Turn.</a:t>
            </a:r>
            <a:r>
              <a:rPr lang="en-US" sz="1200" dirty="0">
                <a:effectLst/>
                <a:latin typeface="Arial" panose="020B0604020202020204" pitchFamily="34" charset="0"/>
                <a:ea typeface="Calibri" panose="020F0502020204030204" pitchFamily="34" charset="0"/>
                <a:cs typeface="Arial" panose="020B0604020202020204" pitchFamily="34" charset="0"/>
              </a:rPr>
              <a:t> SAGE Publications.</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800"/>
              </a:spcAft>
              <a:buNone/>
            </a:pPr>
            <a:r>
              <a:rPr lang="en-US" sz="1200" dirty="0">
                <a:effectLst/>
                <a:latin typeface="Arial" panose="020B0604020202020204" pitchFamily="34" charset="0"/>
                <a:ea typeface="Calibri" panose="020F0502020204030204" pitchFamily="34" charset="0"/>
                <a:cs typeface="Arial" panose="020B0604020202020204" pitchFamily="34" charset="0"/>
              </a:rPr>
              <a:t>McKnight, K. L. (2020)</a:t>
            </a:r>
            <a:r>
              <a:rPr lang="en-US" sz="1200" i="1" dirty="0">
                <a:effectLst/>
                <a:latin typeface="Arial" panose="020B0604020202020204" pitchFamily="34" charset="0"/>
                <a:ea typeface="Calibri" panose="020F0502020204030204" pitchFamily="34" charset="0"/>
                <a:cs typeface="Arial" panose="020B0604020202020204" pitchFamily="34" charset="0"/>
              </a:rPr>
              <a:t> ‘So, What Are We Looking at Here?’ - Research, its Position and Pedagogy in the UK Radiography Profession</a:t>
            </a:r>
            <a:r>
              <a:rPr lang="en-US" sz="1200" dirty="0">
                <a:effectLst/>
                <a:latin typeface="Arial" panose="020B0604020202020204" pitchFamily="34" charset="0"/>
                <a:ea typeface="Calibri" panose="020F0502020204030204" pitchFamily="34" charset="0"/>
                <a:cs typeface="Arial" panose="020B0604020202020204" pitchFamily="34" charset="0"/>
              </a:rPr>
              <a:t>. Professional Doctorate in Education Thesis. Birmingham City University. Available at: </a:t>
            </a:r>
            <a:r>
              <a:rPr lang="en-US"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http://www.open-access.bcu.ac.uk/id/eprint/10986</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800"/>
              </a:spcAft>
              <a:buNone/>
            </a:pPr>
            <a:r>
              <a:rPr lang="en-US" sz="1200" dirty="0">
                <a:effectLst/>
                <a:latin typeface="Arial" panose="020B0604020202020204" pitchFamily="34" charset="0"/>
                <a:ea typeface="Calibri" panose="020F0502020204030204" pitchFamily="34" charset="0"/>
                <a:cs typeface="Arial" panose="020B0604020202020204" pitchFamily="34" charset="0"/>
              </a:rPr>
              <a:t>McKnight, K. L. (2022) Research pedagogy in a UK radiography education setting. </a:t>
            </a:r>
            <a:r>
              <a:rPr lang="en-US" sz="1200" i="1" dirty="0">
                <a:effectLst/>
                <a:latin typeface="Arial" panose="020B0604020202020204" pitchFamily="34" charset="0"/>
                <a:ea typeface="Calibri" panose="020F0502020204030204" pitchFamily="34" charset="0"/>
                <a:cs typeface="Arial" panose="020B0604020202020204" pitchFamily="34" charset="0"/>
              </a:rPr>
              <a:t>Radiography (</a:t>
            </a:r>
            <a:r>
              <a:rPr lang="en-US" sz="1200" i="1" dirty="0" err="1">
                <a:effectLst/>
                <a:latin typeface="Arial" panose="020B0604020202020204" pitchFamily="34" charset="0"/>
                <a:ea typeface="Calibri" panose="020F0502020204030204" pitchFamily="34" charset="0"/>
                <a:cs typeface="Arial" panose="020B0604020202020204" pitchFamily="34" charset="0"/>
              </a:rPr>
              <a:t>Lond</a:t>
            </a:r>
            <a:r>
              <a:rPr lang="en-US" sz="1200" i="1" dirty="0">
                <a:effectLst/>
                <a:latin typeface="Arial" panose="020B0604020202020204" pitchFamily="34" charset="0"/>
                <a:ea typeface="Calibri" panose="020F0502020204030204" pitchFamily="34" charset="0"/>
                <a:cs typeface="Arial" panose="020B0604020202020204" pitchFamily="34" charset="0"/>
              </a:rPr>
              <a:t>),</a:t>
            </a:r>
            <a:r>
              <a:rPr lang="en-US" sz="1200" dirty="0">
                <a:effectLst/>
                <a:latin typeface="Arial" panose="020B0604020202020204" pitchFamily="34" charset="0"/>
                <a:ea typeface="Calibri" panose="020F0502020204030204" pitchFamily="34" charset="0"/>
                <a:cs typeface="Arial" panose="020B0604020202020204" pitchFamily="34" charset="0"/>
              </a:rPr>
              <a:t> 28(1), pp. 80-87. doi:10.1016/j.radi.2021.08.002</a:t>
            </a:r>
          </a:p>
          <a:p>
            <a:pPr marL="0" indent="0">
              <a:lnSpc>
                <a:spcPct val="100000"/>
              </a:lnSpc>
              <a:spcBef>
                <a:spcPts val="0"/>
              </a:spcBef>
              <a:spcAft>
                <a:spcPts val="800"/>
              </a:spcAft>
              <a:buNone/>
            </a:pPr>
            <a:r>
              <a:rPr lang="en-GB" sz="1200" b="1" dirty="0">
                <a:effectLst/>
                <a:latin typeface="Arial" panose="020B0604020202020204" pitchFamily="34" charset="0"/>
                <a:ea typeface="Calibri" panose="020F0502020204030204" pitchFamily="34" charset="0"/>
                <a:cs typeface="Arial" panose="020B0604020202020204" pitchFamily="34" charset="0"/>
              </a:rPr>
              <a:t>IMAGES</a:t>
            </a:r>
          </a:p>
          <a:p>
            <a:pPr marL="0" indent="0">
              <a:lnSpc>
                <a:spcPct val="100000"/>
              </a:lnSpc>
              <a:spcBef>
                <a:spcPts val="0"/>
              </a:spcBef>
              <a:spcAft>
                <a:spcPts val="800"/>
              </a:spcAft>
              <a:buNone/>
            </a:pPr>
            <a:r>
              <a:rPr lang="en-GB" sz="1200" b="0" i="0" dirty="0">
                <a:solidFill>
                  <a:srgbClr val="30272E"/>
                </a:solidFill>
                <a:effectLst/>
                <a:latin typeface="Arial" panose="020B0604020202020204" pitchFamily="34" charset="0"/>
                <a:cs typeface="Arial" panose="020B0604020202020204" pitchFamily="34" charset="0"/>
              </a:rPr>
              <a:t>"Maps drawn by different groups during the workshop" by </a:t>
            </a:r>
            <a:r>
              <a:rPr lang="en-GB" sz="1200" b="0" i="0" dirty="0" err="1">
                <a:solidFill>
                  <a:srgbClr val="30272E"/>
                </a:solidFill>
                <a:effectLst/>
                <a:latin typeface="Arial" panose="020B0604020202020204" pitchFamily="34" charset="0"/>
                <a:cs typeface="Arial" panose="020B0604020202020204" pitchFamily="34" charset="0"/>
              </a:rPr>
              <a:t>Bioversity</a:t>
            </a:r>
            <a:r>
              <a:rPr lang="en-GB" sz="1200" b="0" i="0" dirty="0">
                <a:solidFill>
                  <a:srgbClr val="30272E"/>
                </a:solidFill>
                <a:effectLst/>
                <a:latin typeface="Arial" panose="020B0604020202020204" pitchFamily="34" charset="0"/>
                <a:cs typeface="Arial" panose="020B0604020202020204" pitchFamily="34" charset="0"/>
              </a:rPr>
              <a:t> International is licensed under CC BY 2.0. To view a copy of this license, visit </a:t>
            </a:r>
            <a:r>
              <a:rPr lang="en-GB" sz="1200" b="0" i="0" dirty="0">
                <a:solidFill>
                  <a:srgbClr val="30272E"/>
                </a:solidFill>
                <a:effectLst/>
                <a:latin typeface="Arial" panose="020B0604020202020204" pitchFamily="34" charset="0"/>
                <a:cs typeface="Arial" panose="020B0604020202020204" pitchFamily="34" charset="0"/>
                <a:hlinkClick r:id="rId4"/>
              </a:rPr>
              <a:t>https://creativecommons.org/licenses/by/2.0/?ref=openverse</a:t>
            </a:r>
            <a:r>
              <a:rPr lang="en-GB" sz="1200" b="0" i="0" dirty="0">
                <a:solidFill>
                  <a:srgbClr val="30272E"/>
                </a:solidFill>
                <a:effectLst/>
                <a:latin typeface="Arial" panose="020B0604020202020204" pitchFamily="34" charset="0"/>
                <a:cs typeface="Arial" panose="020B0604020202020204" pitchFamily="34" charset="0"/>
              </a:rPr>
              <a:t>. </a:t>
            </a:r>
            <a:r>
              <a:rPr lang="en-GB" sz="1200" b="0" i="0" dirty="0">
                <a:solidFill>
                  <a:srgbClr val="30272E"/>
                </a:solidFill>
                <a:effectLst/>
                <a:latin typeface="Arial" panose="020B0604020202020204" pitchFamily="34" charset="0"/>
                <a:cs typeface="Arial" panose="020B0604020202020204" pitchFamily="34" charset="0"/>
                <a:hlinkClick r:id="rId5"/>
              </a:rPr>
              <a:t>https://www.flickr.com/photos/50383637@N07/8866146949</a:t>
            </a:r>
            <a:r>
              <a:rPr lang="en-GB" sz="1200" b="0" i="0" dirty="0">
                <a:solidFill>
                  <a:srgbClr val="30272E"/>
                </a:solidFill>
                <a:effectLst/>
                <a:latin typeface="Arial" panose="020B0604020202020204" pitchFamily="34" charset="0"/>
                <a:cs typeface="Arial" panose="020B0604020202020204" pitchFamily="34" charset="0"/>
              </a:rPr>
              <a:t> (accessed 2.6.23)</a:t>
            </a:r>
          </a:p>
          <a:p>
            <a:pPr marL="0" indent="0" algn="l">
              <a:lnSpc>
                <a:spcPct val="100000"/>
              </a:lnSpc>
              <a:spcBef>
                <a:spcPts val="0"/>
              </a:spcBef>
              <a:buNone/>
            </a:pPr>
            <a:r>
              <a:rPr lang="en-GB" sz="1200" b="0" i="0" dirty="0" err="1">
                <a:solidFill>
                  <a:srgbClr val="203E51"/>
                </a:solidFill>
                <a:effectLst/>
                <a:latin typeface="Arial" panose="020B0604020202020204" pitchFamily="34" charset="0"/>
                <a:cs typeface="Arial" panose="020B0604020202020204" pitchFamily="34" charset="0"/>
              </a:rPr>
              <a:t>Colles</a:t>
            </a:r>
            <a:r>
              <a:rPr lang="en-GB" sz="1200" b="0" i="0" dirty="0">
                <a:solidFill>
                  <a:srgbClr val="203E51"/>
                </a:solidFill>
                <a:effectLst/>
                <a:latin typeface="Arial" panose="020B0604020202020204" pitchFamily="34" charset="0"/>
                <a:cs typeface="Arial" panose="020B0604020202020204" pitchFamily="34" charset="0"/>
              </a:rPr>
              <a:t>' </a:t>
            </a:r>
            <a:r>
              <a:rPr lang="en-GB" sz="1200" b="0" i="0" dirty="0" err="1">
                <a:solidFill>
                  <a:srgbClr val="203E51"/>
                </a:solidFill>
                <a:effectLst/>
                <a:latin typeface="Arial" panose="020B0604020202020204" pitchFamily="34" charset="0"/>
                <a:cs typeface="Arial" panose="020B0604020202020204" pitchFamily="34" charset="0"/>
              </a:rPr>
              <a:t>fraktue</a:t>
            </a:r>
            <a:r>
              <a:rPr lang="en-GB" sz="1200" b="0" i="0" dirty="0">
                <a:solidFill>
                  <a:srgbClr val="203E51"/>
                </a:solidFill>
                <a:effectLst/>
                <a:latin typeface="Arial" panose="020B0604020202020204" pitchFamily="34" charset="0"/>
                <a:cs typeface="Arial" panose="020B0604020202020204" pitchFamily="34" charset="0"/>
              </a:rPr>
              <a:t>, Av </a:t>
            </a:r>
            <a:r>
              <a:rPr lang="en-GB" sz="1200" b="0" i="0" u="none" strike="noStrike" dirty="0">
                <a:solidFill>
                  <a:srgbClr val="203E51"/>
                </a:solidFill>
                <a:effectLst/>
                <a:latin typeface="Arial" panose="020B0604020202020204" pitchFamily="34" charset="0"/>
                <a:cs typeface="Arial" panose="020B0604020202020204" pitchFamily="34" charset="0"/>
                <a:hlinkClick r:id="rId6"/>
              </a:rPr>
              <a:t>Per-Henrik </a:t>
            </a:r>
            <a:r>
              <a:rPr lang="en-GB" sz="1200" b="0" i="0" u="none" strike="noStrike" dirty="0" err="1">
                <a:solidFill>
                  <a:srgbClr val="203E51"/>
                </a:solidFill>
                <a:effectLst/>
                <a:latin typeface="Arial" panose="020B0604020202020204" pitchFamily="34" charset="0"/>
                <a:cs typeface="Arial" panose="020B0604020202020204" pitchFamily="34" charset="0"/>
                <a:hlinkClick r:id="rId6"/>
              </a:rPr>
              <a:t>Randsborg</a:t>
            </a:r>
            <a:r>
              <a:rPr lang="en-GB" sz="1200" b="0" i="0" dirty="0">
                <a:solidFill>
                  <a:srgbClr val="203E51"/>
                </a:solidFill>
                <a:effectLst/>
                <a:latin typeface="Arial" panose="020B0604020202020204" pitchFamily="34" charset="0"/>
                <a:cs typeface="Arial" panose="020B0604020202020204" pitchFamily="34" charset="0"/>
              </a:rPr>
              <a:t>., </a:t>
            </a:r>
            <a:r>
              <a:rPr lang="en-GB" sz="1200" b="0" i="0" dirty="0" err="1">
                <a:solidFill>
                  <a:srgbClr val="203E51"/>
                </a:solidFill>
                <a:effectLst/>
                <a:latin typeface="Arial" panose="020B0604020202020204" pitchFamily="34" charset="0"/>
                <a:cs typeface="Arial" panose="020B0604020202020204" pitchFamily="34" charset="0"/>
              </a:rPr>
              <a:t>Lisens</a:t>
            </a:r>
            <a:r>
              <a:rPr lang="en-GB" sz="1200" b="0" i="0" dirty="0">
                <a:solidFill>
                  <a:srgbClr val="203E51"/>
                </a:solidFill>
                <a:effectLst/>
                <a:latin typeface="Arial" panose="020B0604020202020204" pitchFamily="34" charset="0"/>
                <a:cs typeface="Arial" panose="020B0604020202020204" pitchFamily="34" charset="0"/>
              </a:rPr>
              <a:t>: </a:t>
            </a:r>
            <a:r>
              <a:rPr lang="en-GB" sz="1200" b="0" i="0" u="none" strike="noStrike" dirty="0">
                <a:solidFill>
                  <a:srgbClr val="203E51"/>
                </a:solidFill>
                <a:effectLst/>
                <a:latin typeface="Arial" panose="020B0604020202020204" pitchFamily="34" charset="0"/>
                <a:cs typeface="Arial" panose="020B0604020202020204" pitchFamily="34" charset="0"/>
                <a:hlinkClick r:id="rId7"/>
              </a:rPr>
              <a:t>CC BY SA 3.0</a:t>
            </a:r>
            <a:r>
              <a:rPr lang="en-GB" sz="1200" b="0" i="0" u="none" strike="noStrike" dirty="0">
                <a:solidFill>
                  <a:srgbClr val="203E51"/>
                </a:solidFill>
                <a:effectLst/>
                <a:latin typeface="Arial" panose="020B0604020202020204" pitchFamily="34" charset="0"/>
                <a:cs typeface="Arial" panose="020B0604020202020204" pitchFamily="34" charset="0"/>
              </a:rPr>
              <a:t> </a:t>
            </a:r>
            <a:r>
              <a:rPr lang="en-GB" sz="1200" b="0" i="0" u="none" strike="noStrike" dirty="0">
                <a:solidFill>
                  <a:srgbClr val="203E51"/>
                </a:solidFill>
                <a:effectLst/>
                <a:latin typeface="Arial" panose="020B0604020202020204" pitchFamily="34" charset="0"/>
                <a:cs typeface="Arial" panose="020B0604020202020204" pitchFamily="34" charset="0"/>
                <a:hlinkClick r:id="rId8"/>
              </a:rPr>
              <a:t>https://sml.snl.no/Colles%27_fraktur</a:t>
            </a:r>
            <a:r>
              <a:rPr lang="en-GB" sz="1200" b="0" i="0" u="none" strike="noStrike" dirty="0">
                <a:solidFill>
                  <a:srgbClr val="203E51"/>
                </a:solidFill>
                <a:effectLst/>
                <a:latin typeface="Arial" panose="020B0604020202020204" pitchFamily="34" charset="0"/>
                <a:cs typeface="Arial" panose="020B0604020202020204" pitchFamily="34" charset="0"/>
              </a:rPr>
              <a:t> (accessed 2.6.23)</a:t>
            </a:r>
          </a:p>
          <a:p>
            <a:pPr marL="0" indent="0" algn="l">
              <a:lnSpc>
                <a:spcPct val="100000"/>
              </a:lnSpc>
              <a:spcBef>
                <a:spcPts val="0"/>
              </a:spcBef>
              <a:buNone/>
            </a:pPr>
            <a:endParaRPr lang="en-GB" sz="1200" b="0" i="0" dirty="0">
              <a:solidFill>
                <a:srgbClr val="30272E"/>
              </a:solidFill>
              <a:effectLst/>
              <a:latin typeface="Arial" panose="020B0604020202020204" pitchFamily="34" charset="0"/>
              <a:cs typeface="Arial" panose="020B0604020202020204" pitchFamily="34" charset="0"/>
            </a:endParaRPr>
          </a:p>
          <a:p>
            <a:pPr marL="0" indent="0">
              <a:lnSpc>
                <a:spcPct val="100000"/>
              </a:lnSpc>
              <a:spcBef>
                <a:spcPts val="0"/>
              </a:spcBef>
              <a:spcAft>
                <a:spcPts val="800"/>
              </a:spcAft>
              <a:buNone/>
            </a:pPr>
            <a:r>
              <a:rPr lang="en-GB" sz="1200" dirty="0">
                <a:solidFill>
                  <a:srgbClr val="30272E"/>
                </a:solidFill>
                <a:latin typeface="Arial" panose="020B0604020202020204" pitchFamily="34" charset="0"/>
                <a:cs typeface="Arial" panose="020B0604020202020204" pitchFamily="34" charset="0"/>
              </a:rPr>
              <a:t>With thanks to Learning Toolbox for the images of our e-poster</a:t>
            </a:r>
            <a:endParaRPr lang="en-GB" sz="1200" b="0" i="0" dirty="0">
              <a:solidFill>
                <a:srgbClr val="30272E"/>
              </a:solidFill>
              <a:effectLst/>
              <a:latin typeface="Arial" panose="020B0604020202020204" pitchFamily="34" charset="0"/>
              <a:cs typeface="Arial" panose="020B0604020202020204" pitchFamily="34" charset="0"/>
            </a:endParaRPr>
          </a:p>
          <a:p>
            <a:pPr marL="0" indent="0">
              <a:lnSpc>
                <a:spcPct val="100000"/>
              </a:lnSpc>
              <a:spcBef>
                <a:spcPts val="0"/>
              </a:spcBef>
              <a:spcAft>
                <a:spcPts val="800"/>
              </a:spcAft>
              <a:buNone/>
            </a:pPr>
            <a:r>
              <a:rPr lang="en-GB" sz="1200" dirty="0">
                <a:solidFill>
                  <a:prstClr val="black"/>
                </a:solidFill>
                <a:latin typeface="Arial" panose="020B0604020202020204" pitchFamily="34" charset="0"/>
                <a:cs typeface="Arial" panose="020B0604020202020204" pitchFamily="34" charset="0"/>
              </a:rPr>
              <a:t>All other images are © Dr K Louise McKnight</a:t>
            </a:r>
          </a:p>
          <a:p>
            <a:pPr marL="0" indent="0">
              <a:lnSpc>
                <a:spcPct val="100000"/>
              </a:lnSpc>
              <a:spcBef>
                <a:spcPts val="0"/>
              </a:spcBef>
              <a:spcAft>
                <a:spcPts val="800"/>
              </a:spcAft>
              <a:buNone/>
            </a:pPr>
            <a:endParaRPr lang="en-GB" sz="1200" b="1"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800"/>
              </a:spcAft>
              <a:buNone/>
            </a:pPr>
            <a:r>
              <a:rPr lang="en-GB" sz="1200" dirty="0">
                <a:effectLst/>
                <a:latin typeface="Arial" panose="020B0604020202020204" pitchFamily="34" charset="0"/>
                <a:ea typeface="Calibri" panose="020F0502020204030204" pitchFamily="34" charset="0"/>
                <a:cs typeface="Arial" panose="020B0604020202020204" pitchFamily="34" charset="0"/>
              </a:rPr>
              <a:t> </a:t>
            </a:r>
          </a:p>
          <a:p>
            <a:pPr marL="0" indent="0">
              <a:lnSpc>
                <a:spcPct val="100000"/>
              </a:lnSpc>
              <a:spcBef>
                <a:spcPts val="0"/>
              </a:spcBef>
              <a:buNone/>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111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847F83E3-1817-389E-2868-A7A602CA814B}"/>
              </a:ext>
            </a:extLst>
          </p:cNvPr>
          <p:cNvSpPr txBox="1">
            <a:spLocks/>
          </p:cNvSpPr>
          <p:nvPr/>
        </p:nvSpPr>
        <p:spPr>
          <a:xfrm>
            <a:off x="648703" y="456207"/>
            <a:ext cx="10894594" cy="1500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Font typeface="Arial" panose="020B0604020202020204" pitchFamily="34" charset="0"/>
              <a:buNone/>
            </a:pPr>
            <a:r>
              <a:rPr lang="en-GB" sz="4400" dirty="0">
                <a:latin typeface="Arial" panose="020B0604020202020204" pitchFamily="34" charset="0"/>
                <a:cs typeface="Arial" panose="020B0604020202020204" pitchFamily="34" charset="0"/>
              </a:rPr>
              <a:t>Developing and using a new qualitative methodology - Co-Constructed Depiction</a:t>
            </a:r>
            <a:endParaRPr lang="en-GB"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4094523-2EC8-F1B6-28A9-AD20E8110035}"/>
              </a:ext>
            </a:extLst>
          </p:cNvPr>
          <p:cNvSpPr txBox="1"/>
          <p:nvPr/>
        </p:nvSpPr>
        <p:spPr>
          <a:xfrm>
            <a:off x="3919058" y="4259302"/>
            <a:ext cx="4353884" cy="2000548"/>
          </a:xfrm>
          <a:prstGeom prst="rect">
            <a:avLst/>
          </a:prstGeom>
          <a:noFill/>
        </p:spPr>
        <p:txBody>
          <a:bodyPr wrap="none" rtlCol="0">
            <a:spAutoFit/>
          </a:bodyPr>
          <a:lstStyle/>
          <a:p>
            <a:pPr algn="ctr" defTabSz="457200"/>
            <a:endParaRPr lang="en-GB" sz="2800" dirty="0">
              <a:solidFill>
                <a:prstClr val="black"/>
              </a:solidFill>
              <a:latin typeface="Arial" panose="020B0604020202020204" pitchFamily="34" charset="0"/>
            </a:endParaRPr>
          </a:p>
          <a:p>
            <a:pPr algn="ctr" defTabSz="457200"/>
            <a:r>
              <a:rPr lang="en-GB" sz="3200" dirty="0">
                <a:solidFill>
                  <a:prstClr val="black"/>
                </a:solidFill>
                <a:latin typeface="Arial" panose="020B0604020202020204" pitchFamily="34" charset="0"/>
              </a:rPr>
              <a:t>Dr. K. Louise </a:t>
            </a:r>
            <a:r>
              <a:rPr lang="en-GB" sz="3200" dirty="0">
                <a:solidFill>
                  <a:prstClr val="black"/>
                </a:solidFill>
                <a:latin typeface="Arial" panose="020B0604020202020204" pitchFamily="34" charset="0"/>
                <a:cs typeface="Arial" panose="020B0604020202020204" pitchFamily="34" charset="0"/>
              </a:rPr>
              <a:t>McKnight</a:t>
            </a:r>
          </a:p>
          <a:p>
            <a:pPr algn="ctr" defTabSz="457200"/>
            <a:endParaRPr lang="en-GB" sz="3200" dirty="0">
              <a:solidFill>
                <a:prstClr val="black"/>
              </a:solidFill>
              <a:latin typeface="Arial" panose="020B0604020202020204" pitchFamily="34" charset="0"/>
              <a:cs typeface="Arial" panose="020B0604020202020204" pitchFamily="34" charset="0"/>
            </a:endParaRPr>
          </a:p>
          <a:p>
            <a:pPr algn="ctr" defTabSz="457200"/>
            <a:endParaRPr lang="en-GB"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8106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A75EEACC-71C8-5FD9-960A-F39FAF8B0DA1}"/>
              </a:ext>
            </a:extLst>
          </p:cNvPr>
          <p:cNvSpPr txBox="1">
            <a:spLocks/>
          </p:cNvSpPr>
          <p:nvPr/>
        </p:nvSpPr>
        <p:spPr>
          <a:xfrm>
            <a:off x="373866" y="1774241"/>
            <a:ext cx="7886700" cy="19305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panose="020B0604020202020204" pitchFamily="34" charset="0"/>
                <a:cs typeface="Arial" panose="020B0604020202020204" pitchFamily="34" charset="0"/>
              </a:rPr>
              <a:t>Any questions?  </a:t>
            </a:r>
          </a:p>
        </p:txBody>
      </p:sp>
      <p:pic>
        <p:nvPicPr>
          <p:cNvPr id="9" name="Picture 8">
            <a:extLst>
              <a:ext uri="{FF2B5EF4-FFF2-40B4-BE49-F238E27FC236}">
                <a16:creationId xmlns:a16="http://schemas.microsoft.com/office/drawing/2014/main" id="{E99F17E6-742B-072D-1773-C86FE310B67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82049" y="2833593"/>
            <a:ext cx="1149531" cy="798401"/>
          </a:xfrm>
          <a:prstGeom prst="rect">
            <a:avLst/>
          </a:prstGeom>
        </p:spPr>
      </p:pic>
      <p:sp>
        <p:nvSpPr>
          <p:cNvPr id="10" name="TextBox 9">
            <a:extLst>
              <a:ext uri="{FF2B5EF4-FFF2-40B4-BE49-F238E27FC236}">
                <a16:creationId xmlns:a16="http://schemas.microsoft.com/office/drawing/2014/main" id="{E6D5AA11-5B96-4076-FB93-512A4EE3C926}"/>
              </a:ext>
            </a:extLst>
          </p:cNvPr>
          <p:cNvSpPr txBox="1"/>
          <p:nvPr/>
        </p:nvSpPr>
        <p:spPr>
          <a:xfrm>
            <a:off x="6882049" y="3631994"/>
            <a:ext cx="3405099" cy="461665"/>
          </a:xfrm>
          <a:prstGeom prst="rect">
            <a:avLst/>
          </a:prstGeom>
          <a:noFill/>
        </p:spPr>
        <p:txBody>
          <a:bodyPr wrap="none" rtlCol="0">
            <a:spAutoFit/>
          </a:bodyPr>
          <a:lstStyle/>
          <a:p>
            <a:pPr defTabSz="457200"/>
            <a:r>
              <a:rPr lang="en-GB" sz="2400" dirty="0">
                <a:solidFill>
                  <a:srgbClr val="000000"/>
                </a:solidFill>
                <a:latin typeface="Arial" panose="020B0604020202020204" pitchFamily="34" charset="0"/>
                <a:cs typeface="Arial" panose="020B0604020202020204" pitchFamily="34" charset="0"/>
              </a:rPr>
              <a:t>@KLouiseMcKnight      </a:t>
            </a:r>
            <a:endParaRPr lang="en-GB" sz="2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421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8D96-C5AE-46D3-B238-4C925D558850}"/>
              </a:ext>
            </a:extLst>
          </p:cNvPr>
          <p:cNvSpPr>
            <a:spLocks noGrp="1"/>
          </p:cNvSpPr>
          <p:nvPr>
            <p:ph type="title"/>
          </p:nvPr>
        </p:nvSpPr>
        <p:spPr/>
        <p:txBody>
          <a:bodyPr/>
          <a:lstStyle/>
          <a:p>
            <a:endParaRPr lang="en-GB"/>
          </a:p>
        </p:txBody>
      </p:sp>
      <p:pic>
        <p:nvPicPr>
          <p:cNvPr id="5" name="Content Placeholder 4" descr="A picture containing text, box&#10;&#10;Description automatically generated">
            <a:extLst>
              <a:ext uri="{FF2B5EF4-FFF2-40B4-BE49-F238E27FC236}">
                <a16:creationId xmlns:a16="http://schemas.microsoft.com/office/drawing/2014/main" id="{E39668FE-DF69-404C-9EBC-3965835AF2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13327" y="-22220"/>
            <a:ext cx="2234326" cy="6880220"/>
          </a:xfrm>
        </p:spPr>
      </p:pic>
      <p:pic>
        <p:nvPicPr>
          <p:cNvPr id="8" name="Picture 7">
            <a:extLst>
              <a:ext uri="{FF2B5EF4-FFF2-40B4-BE49-F238E27FC236}">
                <a16:creationId xmlns:a16="http://schemas.microsoft.com/office/drawing/2014/main" id="{29153A8D-F5E0-4F82-92C1-DE4D3E0AB99B}"/>
              </a:ext>
            </a:extLst>
          </p:cNvPr>
          <p:cNvPicPr>
            <a:picLocks noChangeAspect="1"/>
          </p:cNvPicPr>
          <p:nvPr/>
        </p:nvPicPr>
        <p:blipFill>
          <a:blip r:embed="rId3"/>
          <a:stretch>
            <a:fillRect/>
          </a:stretch>
        </p:blipFill>
        <p:spPr>
          <a:xfrm>
            <a:off x="1544347" y="-22220"/>
            <a:ext cx="5143500" cy="6858000"/>
          </a:xfrm>
          <a:prstGeom prst="rect">
            <a:avLst/>
          </a:prstGeom>
        </p:spPr>
      </p:pic>
    </p:spTree>
    <p:extLst>
      <p:ext uri="{BB962C8B-B14F-4D97-AF65-F5344CB8AC3E}">
        <p14:creationId xmlns:p14="http://schemas.microsoft.com/office/powerpoint/2010/main" val="1260014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7B336F-4DBC-2CC2-8A78-BB72DD504324}"/>
              </a:ext>
            </a:extLst>
          </p:cNvPr>
          <p:cNvPicPr>
            <a:picLocks noChangeAspect="1"/>
          </p:cNvPicPr>
          <p:nvPr/>
        </p:nvPicPr>
        <p:blipFill>
          <a:blip r:embed="rId3"/>
          <a:stretch>
            <a:fillRect/>
          </a:stretch>
        </p:blipFill>
        <p:spPr>
          <a:xfrm>
            <a:off x="0" y="104554"/>
            <a:ext cx="12192000" cy="5486400"/>
          </a:xfrm>
          <a:prstGeom prst="rect">
            <a:avLst/>
          </a:prstGeom>
          <a:ln>
            <a:solidFill>
              <a:schemeClr val="tx1"/>
            </a:solidFill>
          </a:ln>
        </p:spPr>
      </p:pic>
    </p:spTree>
    <p:extLst>
      <p:ext uri="{BB962C8B-B14F-4D97-AF65-F5344CB8AC3E}">
        <p14:creationId xmlns:p14="http://schemas.microsoft.com/office/powerpoint/2010/main" val="347432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E9F3-00BE-9B87-7725-08DCF7BD9526}"/>
              </a:ext>
            </a:extLst>
          </p:cNvPr>
          <p:cNvSpPr txBox="1">
            <a:spLocks/>
          </p:cNvSpPr>
          <p:nvPr/>
        </p:nvSpPr>
        <p:spPr>
          <a:xfrm>
            <a:off x="3419350" y="904738"/>
            <a:ext cx="5343775" cy="2852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a:t>Development of </a:t>
            </a:r>
            <a:br>
              <a:rPr lang="en-US"/>
            </a:br>
            <a:endParaRPr lang="en-GB" dirty="0"/>
          </a:p>
        </p:txBody>
      </p:sp>
      <p:sp>
        <p:nvSpPr>
          <p:cNvPr id="3" name="Oval 2">
            <a:extLst>
              <a:ext uri="{FF2B5EF4-FFF2-40B4-BE49-F238E27FC236}">
                <a16:creationId xmlns:a16="http://schemas.microsoft.com/office/drawing/2014/main" id="{A33F9931-D4AD-82F8-C45B-A10804BCA7A1}"/>
              </a:ext>
            </a:extLst>
          </p:cNvPr>
          <p:cNvSpPr/>
          <p:nvPr/>
        </p:nvSpPr>
        <p:spPr>
          <a:xfrm>
            <a:off x="2860604" y="1524000"/>
            <a:ext cx="6461269" cy="1905000"/>
          </a:xfrm>
          <a:prstGeom prst="ellipse">
            <a:avLst/>
          </a:pr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en-GB" dirty="0">
              <a:solidFill>
                <a:schemeClr val="tx1"/>
              </a:solidFill>
              <a:latin typeface="Arial" panose="020B0604020202020204" pitchFamily="34" charset="0"/>
              <a:cs typeface="Arial" panose="020B0604020202020204" pitchFamily="34" charset="0"/>
            </a:endParaRPr>
          </a:p>
        </p:txBody>
      </p:sp>
      <p:sp>
        <p:nvSpPr>
          <p:cNvPr id="4" name="TextBox 9">
            <a:extLst>
              <a:ext uri="{FF2B5EF4-FFF2-40B4-BE49-F238E27FC236}">
                <a16:creationId xmlns:a16="http://schemas.microsoft.com/office/drawing/2014/main" id="{DAED9260-F801-583B-7889-4407262DE737}"/>
              </a:ext>
            </a:extLst>
          </p:cNvPr>
          <p:cNvSpPr txBox="1"/>
          <p:nvPr/>
        </p:nvSpPr>
        <p:spPr>
          <a:xfrm>
            <a:off x="1953347" y="3757475"/>
            <a:ext cx="8275782" cy="1185693"/>
          </a:xfrm>
          <a:prstGeom prst="rect">
            <a:avLst/>
          </a:prstGeom>
          <a:solidFill>
            <a:schemeClr val="bg1"/>
          </a:solidFill>
          <a:ln w="127000">
            <a:solidFill>
              <a:srgbClr val="0070C0"/>
            </a:solidFill>
          </a:ln>
        </p:spPr>
        <p:txBody>
          <a:bodyPr rot="0" spcFirstLastPara="0" vert="horz" wrap="square" lIns="48986" tIns="24493" rIns="48986" bIns="24493" numCol="1" spcCol="0" rtlCol="0" fromWordArt="0" anchor="t" anchorCtr="0" forceAA="0" compatLnSpc="1">
            <a:prstTxWarp prst="textNoShape">
              <a:avLst/>
            </a:prstTxWarp>
            <a:noAutofit/>
          </a:bodyPr>
          <a:lstStyle/>
          <a:p>
            <a:r>
              <a:rPr lang="en-US" sz="5400" dirty="0">
                <a:latin typeface="Arial" panose="020B0604020202020204" pitchFamily="34" charset="0"/>
                <a:cs typeface="Arial" panose="020B0604020202020204" pitchFamily="34" charset="0"/>
              </a:rPr>
              <a:t> Co-Constructed Depiction</a:t>
            </a:r>
            <a:endParaRPr lang="en-GB" sz="480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F1F7D564-DE27-C0FD-1D09-E08C5A0A7DB6}"/>
              </a:ext>
            </a:extLst>
          </p:cNvPr>
          <p:cNvSpPr txBox="1"/>
          <p:nvPr/>
        </p:nvSpPr>
        <p:spPr>
          <a:xfrm>
            <a:off x="341391" y="6324301"/>
            <a:ext cx="6506909" cy="215444"/>
          </a:xfrm>
          <a:prstGeom prst="rect">
            <a:avLst/>
          </a:prstGeom>
          <a:noFill/>
        </p:spPr>
        <p:txBody>
          <a:bodyPr wrap="none" rtlCol="0">
            <a:spAutoFit/>
          </a:bodyPr>
          <a:lstStyle/>
          <a:p>
            <a:r>
              <a:rPr lang="en-GB" sz="800" dirty="0">
                <a:solidFill>
                  <a:srgbClr val="000000"/>
                </a:solidFill>
                <a:latin typeface="Arial" panose="020B0604020202020204" pitchFamily="34" charset="0"/>
              </a:rPr>
              <a:t>McKnight, K. L (2021) Research pedagogy in a UK radiography education setting. </a:t>
            </a:r>
            <a:r>
              <a:rPr lang="en-GB" sz="800" i="1" dirty="0">
                <a:solidFill>
                  <a:srgbClr val="000000"/>
                </a:solidFill>
                <a:latin typeface="Arial" panose="020B0604020202020204" pitchFamily="34" charset="0"/>
              </a:rPr>
              <a:t>Radiography. </a:t>
            </a:r>
            <a:r>
              <a:rPr lang="en-GB" sz="800" u="sng" dirty="0">
                <a:solidFill>
                  <a:srgbClr val="0000FF"/>
                </a:solidFill>
                <a:latin typeface="Arial" panose="020B0604020202020204" pitchFamily="34" charset="0"/>
                <a:hlinkClick r:id="rId3" tooltip="Original URL: https://doi.org/10.1016/j.radi.2021.08.002. Click or tap if you trust this link."/>
              </a:rPr>
              <a:t>https://doi.org/10.1016/j.radi.2021.08.002</a:t>
            </a:r>
            <a:r>
              <a:rPr lang="en-GB" sz="800" dirty="0">
                <a:solidFill>
                  <a:srgbClr val="000000"/>
                </a:solidFill>
                <a:latin typeface="Arial" panose="020B0604020202020204" pitchFamily="34" charset="0"/>
              </a:rPr>
              <a:t> </a:t>
            </a:r>
            <a:endParaRPr lang="en-GB" sz="800" dirty="0">
              <a:latin typeface="Arial" panose="020B0604020202020204" pitchFamily="34" charset="0"/>
            </a:endParaRPr>
          </a:p>
        </p:txBody>
      </p:sp>
      <p:sp>
        <p:nvSpPr>
          <p:cNvPr id="6" name="TextBox 9">
            <a:extLst>
              <a:ext uri="{FF2B5EF4-FFF2-40B4-BE49-F238E27FC236}">
                <a16:creationId xmlns:a16="http://schemas.microsoft.com/office/drawing/2014/main" id="{53D9E027-F40E-20AD-3B0A-4D2B326C8A4D}"/>
              </a:ext>
            </a:extLst>
          </p:cNvPr>
          <p:cNvSpPr txBox="1"/>
          <p:nvPr/>
        </p:nvSpPr>
        <p:spPr>
          <a:xfrm>
            <a:off x="1676399" y="178954"/>
            <a:ext cx="8839201" cy="5384519"/>
          </a:xfrm>
          <a:prstGeom prst="rect">
            <a:avLst/>
          </a:prstGeom>
          <a:noFill/>
          <a:ln w="127000">
            <a:solidFill>
              <a:srgbClr val="0070C0"/>
            </a:solidFill>
          </a:ln>
        </p:spPr>
        <p:txBody>
          <a:bodyPr rot="0" spcFirstLastPara="0" vert="horz" wrap="square" lIns="48986" tIns="24493" rIns="48986" bIns="24493" numCol="1" spcCol="0" rtlCol="0" fromWordArt="0" anchor="t" anchorCtr="0" forceAA="0" compatLnSpc="1">
            <a:prstTxWarp prst="textNoShape">
              <a:avLst/>
            </a:prstTxWarp>
            <a:noAutofit/>
          </a:bodyPr>
          <a:lstStyle/>
          <a:p>
            <a:r>
              <a:rPr lang="en-US" sz="5400" dirty="0">
                <a:latin typeface="Arial" panose="020B0604020202020204" pitchFamily="34" charset="0"/>
                <a:cs typeface="Arial" panose="020B0604020202020204" pitchFamily="34" charset="0"/>
              </a:rPr>
              <a:t> </a:t>
            </a:r>
            <a:endParaRPr lang="en-GB" sz="4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6849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956C87-82BA-ED42-DA9F-0DD21D58C70E}"/>
              </a:ext>
            </a:extLst>
          </p:cNvPr>
          <p:cNvSpPr txBox="1"/>
          <p:nvPr/>
        </p:nvSpPr>
        <p:spPr>
          <a:xfrm>
            <a:off x="343554" y="6321571"/>
            <a:ext cx="3214805" cy="461665"/>
          </a:xfrm>
          <a:prstGeom prst="rect">
            <a:avLst/>
          </a:prstGeom>
          <a:noFill/>
        </p:spPr>
        <p:txBody>
          <a:bodyPr wrap="square" rtlCol="0">
            <a:spAutoFit/>
          </a:bodyPr>
          <a:lstStyle/>
          <a:p>
            <a:r>
              <a:rPr lang="en-GB" sz="800" b="0" i="0" dirty="0">
                <a:solidFill>
                  <a:srgbClr val="30272E"/>
                </a:solidFill>
                <a:effectLst/>
                <a:latin typeface="Inter"/>
              </a:rPr>
              <a:t>"Maps drawn by different groups during the workshop" by </a:t>
            </a:r>
            <a:r>
              <a:rPr lang="en-GB" sz="800" b="0" i="0" dirty="0" err="1">
                <a:solidFill>
                  <a:srgbClr val="30272E"/>
                </a:solidFill>
                <a:effectLst/>
                <a:latin typeface="Inter"/>
              </a:rPr>
              <a:t>Bioversity</a:t>
            </a:r>
            <a:r>
              <a:rPr lang="en-GB" sz="800" b="0" i="0" dirty="0">
                <a:solidFill>
                  <a:srgbClr val="30272E"/>
                </a:solidFill>
                <a:effectLst/>
                <a:latin typeface="Inter"/>
              </a:rPr>
              <a:t> International is licensed under CC BY 2.0. To view a copy of this license, visit https://creativecommons.org/licenses/by/2.0/?ref=openverse.</a:t>
            </a:r>
            <a:endParaRPr lang="en-GB" sz="800" dirty="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75F43C40-0C1C-4EF2-D329-26F5F28BF316}"/>
              </a:ext>
            </a:extLst>
          </p:cNvPr>
          <p:cNvPicPr>
            <a:picLocks noChangeAspect="1"/>
          </p:cNvPicPr>
          <p:nvPr/>
        </p:nvPicPr>
        <p:blipFill>
          <a:blip r:embed="rId3"/>
          <a:stretch>
            <a:fillRect/>
          </a:stretch>
        </p:blipFill>
        <p:spPr>
          <a:xfrm>
            <a:off x="2033310" y="161163"/>
            <a:ext cx="8125379" cy="5447181"/>
          </a:xfrm>
          <a:prstGeom prst="rect">
            <a:avLst/>
          </a:prstGeom>
          <a:ln>
            <a:solidFill>
              <a:schemeClr val="tx1"/>
            </a:solidFill>
          </a:ln>
        </p:spPr>
      </p:pic>
    </p:spTree>
    <p:extLst>
      <p:ext uri="{BB962C8B-B14F-4D97-AF65-F5344CB8AC3E}">
        <p14:creationId xmlns:p14="http://schemas.microsoft.com/office/powerpoint/2010/main" val="1461622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AC0832-14B2-FA44-64B9-974BDC671608}"/>
              </a:ext>
            </a:extLst>
          </p:cNvPr>
          <p:cNvGrpSpPr/>
          <p:nvPr/>
        </p:nvGrpSpPr>
        <p:grpSpPr>
          <a:xfrm>
            <a:off x="530493" y="160348"/>
            <a:ext cx="11343974" cy="6135670"/>
            <a:chOff x="0" y="0"/>
            <a:chExt cx="5610224" cy="2982733"/>
          </a:xfrm>
        </p:grpSpPr>
        <p:grpSp>
          <p:nvGrpSpPr>
            <p:cNvPr id="3" name="Group 2">
              <a:extLst>
                <a:ext uri="{FF2B5EF4-FFF2-40B4-BE49-F238E27FC236}">
                  <a16:creationId xmlns:a16="http://schemas.microsoft.com/office/drawing/2014/main" id="{0762AEF5-2654-FBF4-FBBB-D4B0A53B9896}"/>
                </a:ext>
              </a:extLst>
            </p:cNvPr>
            <p:cNvGrpSpPr/>
            <p:nvPr/>
          </p:nvGrpSpPr>
          <p:grpSpPr>
            <a:xfrm>
              <a:off x="397628" y="504825"/>
              <a:ext cx="5212596" cy="2477908"/>
              <a:chOff x="16628" y="0"/>
              <a:chExt cx="5212596" cy="2477908"/>
            </a:xfrm>
          </p:grpSpPr>
          <p:sp>
            <p:nvSpPr>
              <p:cNvPr id="5" name="Text Box 2">
                <a:extLst>
                  <a:ext uri="{FF2B5EF4-FFF2-40B4-BE49-F238E27FC236}">
                    <a16:creationId xmlns:a16="http://schemas.microsoft.com/office/drawing/2014/main" id="{7B6DE146-A0A8-73C1-96F5-1F50B4F51981}"/>
                  </a:ext>
                </a:extLst>
              </p:cNvPr>
              <p:cNvSpPr txBox="1">
                <a:spLocks noChangeArrowheads="1"/>
              </p:cNvSpPr>
              <p:nvPr/>
            </p:nvSpPr>
            <p:spPr bwMode="auto">
              <a:xfrm rot="488102">
                <a:off x="1857375" y="1228725"/>
                <a:ext cx="1762125" cy="58102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Society and College of Radiographers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id="{7124632D-BA86-437D-CD12-881694789915}"/>
                  </a:ext>
                </a:extLst>
              </p:cNvPr>
              <p:cNvSpPr txBox="1">
                <a:spLocks noChangeArrowheads="1"/>
              </p:cNvSpPr>
              <p:nvPr/>
            </p:nvSpPr>
            <p:spPr bwMode="auto">
              <a:xfrm rot="21023518">
                <a:off x="16628" y="979381"/>
                <a:ext cx="682633" cy="100049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NHS staffing issues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49D160A1-E116-A38F-AF82-B0BE0138424E}"/>
                  </a:ext>
                </a:extLst>
              </p:cNvPr>
              <p:cNvSpPr txBox="1">
                <a:spLocks noChangeArrowheads="1"/>
              </p:cNvSpPr>
              <p:nvPr/>
            </p:nvSpPr>
            <p:spPr bwMode="auto">
              <a:xfrm rot="510993">
                <a:off x="4391024" y="18771"/>
                <a:ext cx="838200" cy="247650"/>
              </a:xfrm>
              <a:prstGeom prst="rect">
                <a:avLst/>
              </a:prstGeom>
              <a:noFill/>
              <a:ln w="9525">
                <a:noFill/>
                <a:miter lim="800000"/>
                <a:headEnd/>
                <a:tailEnd/>
              </a:ln>
            </p:spPr>
            <p:txBody>
              <a:bodyPr rot="0" vert="horz" wrap="square" lIns="91440" tIns="45720" rIns="91440" bIns="45720" anchor="t" anchorCtr="0">
                <a:noAutofit/>
              </a:bodyPr>
              <a:lstStyle/>
              <a:p>
                <a:pPr>
                  <a:lnSpc>
                    <a:spcPct val="200000"/>
                  </a:lnSpc>
                  <a:spcAft>
                    <a:spcPts val="1000"/>
                  </a:spcAft>
                </a:pPr>
                <a:r>
                  <a:rPr lang="en-GB" sz="2000">
                    <a:effectLst/>
                    <a:latin typeface="Arial" panose="020B0604020202020204" pitchFamily="34" charset="0"/>
                    <a:ea typeface="Calibri" panose="020F0502020204030204" pitchFamily="34" charset="0"/>
                    <a:cs typeface="Times New Roman" panose="02020603050405020304" pitchFamily="18" charset="0"/>
                  </a:rPr>
                  <a:t>HCPC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92256B7B-AD25-C033-9B49-677EF614B17F}"/>
                  </a:ext>
                </a:extLst>
              </p:cNvPr>
              <p:cNvSpPr txBox="1">
                <a:spLocks noChangeArrowheads="1"/>
              </p:cNvSpPr>
              <p:nvPr/>
            </p:nvSpPr>
            <p:spPr bwMode="auto">
              <a:xfrm rot="20846016">
                <a:off x="819150" y="0"/>
                <a:ext cx="990600" cy="61912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Previous experience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89BC1CF1-06A6-C80A-685A-1DBAF1D60FB1}"/>
                  </a:ext>
                </a:extLst>
              </p:cNvPr>
              <p:cNvSpPr txBox="1">
                <a:spLocks noChangeArrowheads="1"/>
              </p:cNvSpPr>
              <p:nvPr/>
            </p:nvSpPr>
            <p:spPr bwMode="auto">
              <a:xfrm rot="20585444">
                <a:off x="2343150" y="238125"/>
                <a:ext cx="838200" cy="247650"/>
              </a:xfrm>
              <a:prstGeom prst="rect">
                <a:avLst/>
              </a:prstGeom>
              <a:noFill/>
              <a:ln w="9525">
                <a:noFill/>
                <a:miter lim="800000"/>
                <a:headEnd/>
                <a:tailEnd/>
              </a:ln>
            </p:spPr>
            <p:txBody>
              <a:bodyPr rot="0" vert="horz" wrap="square" lIns="91440" tIns="45720" rIns="91440" bIns="45720" anchor="t" anchorCtr="0">
                <a:noAutofit/>
              </a:bodyPr>
              <a:lstStyle/>
              <a:p>
                <a:pPr algn="ctr">
                  <a:lnSpc>
                    <a:spcPct val="200000"/>
                  </a:lnSpc>
                  <a:spcAft>
                    <a:spcPts val="1000"/>
                  </a:spcAft>
                </a:pPr>
                <a:r>
                  <a:rPr lang="en-GB" sz="2000">
                    <a:effectLst/>
                    <a:latin typeface="Arial" panose="020B0604020202020204" pitchFamily="34" charset="0"/>
                    <a:ea typeface="Calibri" panose="020F0502020204030204" pitchFamily="34" charset="0"/>
                    <a:cs typeface="Times New Roman" panose="02020603050405020304" pitchFamily="18" charset="0"/>
                  </a:rPr>
                  <a:t>QAA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BBC6A930-0207-0BCD-A94D-27413A6727E0}"/>
                  </a:ext>
                </a:extLst>
              </p:cNvPr>
              <p:cNvSpPr txBox="1">
                <a:spLocks noChangeArrowheads="1"/>
              </p:cNvSpPr>
              <p:nvPr/>
            </p:nvSpPr>
            <p:spPr bwMode="auto">
              <a:xfrm rot="889241">
                <a:off x="876300" y="1552575"/>
                <a:ext cx="838200" cy="828675"/>
              </a:xfrm>
              <a:prstGeom prst="rect">
                <a:avLst/>
              </a:prstGeom>
              <a:noFill/>
              <a:ln w="9525">
                <a:noFill/>
                <a:miter lim="800000"/>
                <a:headEnd/>
                <a:tailEnd/>
              </a:ln>
            </p:spPr>
            <p:txBody>
              <a:bodyPr rot="0" vert="horz" wrap="square" lIns="91440" tIns="45720" rIns="91440" bIns="45720" anchor="t" anchorCtr="0">
                <a:noAutofit/>
              </a:bodyPr>
              <a:lstStyle/>
              <a:p>
                <a:pPr>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Health</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Education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England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B6D5AD01-A9F0-5997-9686-B7143182FD5A}"/>
                  </a:ext>
                </a:extLst>
              </p:cNvPr>
              <p:cNvSpPr txBox="1">
                <a:spLocks noChangeArrowheads="1"/>
              </p:cNvSpPr>
              <p:nvPr/>
            </p:nvSpPr>
            <p:spPr bwMode="auto">
              <a:xfrm rot="554553">
                <a:off x="4155231" y="1804615"/>
                <a:ext cx="838200" cy="67329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University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Policies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E3DBF8B-A26C-1E7F-CB16-4C776D3E7AFC}"/>
                  </a:ext>
                </a:extLst>
              </p:cNvPr>
              <p:cNvSpPr txBox="1">
                <a:spLocks noChangeArrowheads="1"/>
              </p:cNvSpPr>
              <p:nvPr/>
            </p:nvSpPr>
            <p:spPr bwMode="auto">
              <a:xfrm rot="20972702">
                <a:off x="3743325" y="1009650"/>
                <a:ext cx="1343025" cy="895350"/>
              </a:xfrm>
              <a:prstGeom prst="rect">
                <a:avLst/>
              </a:prstGeom>
              <a:noFill/>
              <a:ln w="9525">
                <a:noFill/>
                <a:miter lim="800000"/>
                <a:headEnd/>
                <a:tailEnd/>
              </a:ln>
            </p:spPr>
            <p:txBody>
              <a:bodyPr rot="0" vert="horz" wrap="square" lIns="91440" tIns="45720" rIns="91440" bIns="45720" anchor="t" anchorCtr="0">
                <a:noAutofit/>
              </a:bodyPr>
              <a:lstStyle/>
              <a:p>
                <a:pPr>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SOR Research</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Document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a:extLst>
                <a:ext uri="{FF2B5EF4-FFF2-40B4-BE49-F238E27FC236}">
                  <a16:creationId xmlns:a16="http://schemas.microsoft.com/office/drawing/2014/main" id="{E0D7E6E0-48FB-2B29-7E45-3F497484C26A}"/>
                </a:ext>
              </a:extLst>
            </p:cNvPr>
            <p:cNvSpPr/>
            <p:nvPr/>
          </p:nvSpPr>
          <p:spPr>
            <a:xfrm>
              <a:off x="0" y="0"/>
              <a:ext cx="5523646" cy="287041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3" name="TextBox 12">
            <a:extLst>
              <a:ext uri="{FF2B5EF4-FFF2-40B4-BE49-F238E27FC236}">
                <a16:creationId xmlns:a16="http://schemas.microsoft.com/office/drawing/2014/main" id="{F8068D13-83D3-BA62-F19A-926FDF14F167}"/>
              </a:ext>
            </a:extLst>
          </p:cNvPr>
          <p:cNvSpPr txBox="1"/>
          <p:nvPr/>
        </p:nvSpPr>
        <p:spPr>
          <a:xfrm>
            <a:off x="333147" y="6328262"/>
            <a:ext cx="4366749" cy="461665"/>
          </a:xfrm>
          <a:prstGeom prst="rect">
            <a:avLst/>
          </a:prstGeom>
          <a:noFill/>
        </p:spPr>
        <p:txBody>
          <a:bodyPr wrap="square" rtlCol="0">
            <a:spAutoFit/>
          </a:bodyPr>
          <a:lstStyle/>
          <a:p>
            <a:r>
              <a:rPr lang="en-GB" sz="800" dirty="0"/>
              <a:t>Adapted from </a:t>
            </a:r>
            <a:r>
              <a:rPr lang="en-US" sz="800" dirty="0">
                <a:effectLst/>
                <a:latin typeface="Arial" panose="020B0604020202020204" pitchFamily="34" charset="0"/>
                <a:ea typeface="Calibri" panose="020F0502020204030204" pitchFamily="34" charset="0"/>
                <a:cs typeface="Arial" panose="020B0604020202020204" pitchFamily="34" charset="0"/>
              </a:rPr>
              <a:t>Clarke, A. (2005) </a:t>
            </a:r>
            <a:r>
              <a:rPr lang="en-US" sz="800" i="1" dirty="0">
                <a:effectLst/>
                <a:latin typeface="Arial" panose="020B0604020202020204" pitchFamily="34" charset="0"/>
                <a:ea typeface="Calibri" panose="020F0502020204030204" pitchFamily="34" charset="0"/>
                <a:cs typeface="Arial" panose="020B0604020202020204" pitchFamily="34" charset="0"/>
              </a:rPr>
              <a:t>Situational Analysis: Grounded Theory After the Postmodern Turn.</a:t>
            </a:r>
            <a:r>
              <a:rPr lang="en-US" sz="800" dirty="0">
                <a:effectLst/>
                <a:latin typeface="Arial" panose="020B0604020202020204" pitchFamily="34" charset="0"/>
                <a:ea typeface="Calibri" panose="020F0502020204030204" pitchFamily="34" charset="0"/>
                <a:cs typeface="Arial" panose="020B0604020202020204" pitchFamily="34" charset="0"/>
              </a:rPr>
              <a:t> SAGE Publications.</a:t>
            </a:r>
            <a:endParaRPr lang="en-GB" sz="800" dirty="0">
              <a:effectLst/>
              <a:latin typeface="Arial" panose="020B0604020202020204" pitchFamily="34" charset="0"/>
              <a:ea typeface="Calibri" panose="020F0502020204030204" pitchFamily="34" charset="0"/>
              <a:cs typeface="Arial" panose="020B0604020202020204" pitchFamily="34" charset="0"/>
            </a:endParaRPr>
          </a:p>
          <a:p>
            <a:r>
              <a:rPr lang="en-GB" sz="800" dirty="0"/>
              <a:t> </a:t>
            </a:r>
          </a:p>
        </p:txBody>
      </p:sp>
      <p:sp>
        <p:nvSpPr>
          <p:cNvPr id="14" name="Oval 13">
            <a:extLst>
              <a:ext uri="{FF2B5EF4-FFF2-40B4-BE49-F238E27FC236}">
                <a16:creationId xmlns:a16="http://schemas.microsoft.com/office/drawing/2014/main" id="{208E06B5-ED9D-AAC9-7BDB-7BE5EE05BC75}"/>
              </a:ext>
            </a:extLst>
          </p:cNvPr>
          <p:cNvSpPr/>
          <p:nvPr/>
        </p:nvSpPr>
        <p:spPr>
          <a:xfrm rot="21005999">
            <a:off x="8314422" y="3214537"/>
            <a:ext cx="2854561" cy="13972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7B9810E-FF53-E7A3-6E86-4831088125ED}"/>
              </a:ext>
            </a:extLst>
          </p:cNvPr>
          <p:cNvSpPr/>
          <p:nvPr/>
        </p:nvSpPr>
        <p:spPr>
          <a:xfrm rot="441728">
            <a:off x="4819115" y="3262202"/>
            <a:ext cx="3202486" cy="161563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C5C8DCA-B353-0C52-752E-63F29B4EAF9E}"/>
              </a:ext>
            </a:extLst>
          </p:cNvPr>
          <p:cNvSpPr/>
          <p:nvPr/>
        </p:nvSpPr>
        <p:spPr>
          <a:xfrm>
            <a:off x="6202480" y="1490948"/>
            <a:ext cx="1629022" cy="13972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A160040-D87A-1F47-427D-512B38D0CD6B}"/>
              </a:ext>
            </a:extLst>
          </p:cNvPr>
          <p:cNvSpPr/>
          <p:nvPr/>
        </p:nvSpPr>
        <p:spPr>
          <a:xfrm>
            <a:off x="9860618" y="940887"/>
            <a:ext cx="1629022" cy="13972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6311FC3-7868-EAC6-53DE-0D079DE0EC8C}"/>
              </a:ext>
            </a:extLst>
          </p:cNvPr>
          <p:cNvSpPr/>
          <p:nvPr/>
        </p:nvSpPr>
        <p:spPr>
          <a:xfrm>
            <a:off x="2814769" y="1048778"/>
            <a:ext cx="1629022" cy="13972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007903-B6C3-B2E1-52B9-78B00D76BBC6}"/>
              </a:ext>
            </a:extLst>
          </p:cNvPr>
          <p:cNvSpPr/>
          <p:nvPr/>
        </p:nvSpPr>
        <p:spPr>
          <a:xfrm rot="655420">
            <a:off x="2927744" y="4097843"/>
            <a:ext cx="1629022" cy="176471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3EFEB669-6ED5-4E18-D1EA-A2466337DAD1}"/>
              </a:ext>
            </a:extLst>
          </p:cNvPr>
          <p:cNvSpPr/>
          <p:nvPr/>
        </p:nvSpPr>
        <p:spPr>
          <a:xfrm>
            <a:off x="942362" y="3194216"/>
            <a:ext cx="1629022" cy="13972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FC5C4F36-E8E3-3A03-CF84-CDCBFA6BB93B}"/>
              </a:ext>
            </a:extLst>
          </p:cNvPr>
          <p:cNvSpPr/>
          <p:nvPr/>
        </p:nvSpPr>
        <p:spPr>
          <a:xfrm>
            <a:off x="9638823" y="4619327"/>
            <a:ext cx="1629022" cy="13972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5A81868E-763C-A3E1-DD2B-43AE67298259}"/>
              </a:ext>
            </a:extLst>
          </p:cNvPr>
          <p:cNvCxnSpPr>
            <a:cxnSpLocks/>
            <a:endCxn id="15" idx="1"/>
          </p:cNvCxnSpPr>
          <p:nvPr/>
        </p:nvCxnSpPr>
        <p:spPr>
          <a:xfrm>
            <a:off x="4372302" y="1987458"/>
            <a:ext cx="998336" cy="13709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32E58E-0949-907A-02BE-F5D8AE95F786}"/>
              </a:ext>
            </a:extLst>
          </p:cNvPr>
          <p:cNvCxnSpPr>
            <a:cxnSpLocks/>
            <a:endCxn id="17" idx="1"/>
          </p:cNvCxnSpPr>
          <p:nvPr/>
        </p:nvCxnSpPr>
        <p:spPr>
          <a:xfrm>
            <a:off x="3964405" y="1095712"/>
            <a:ext cx="6134778" cy="497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419E26-2CF0-56BC-2E6D-3B5A45228FDA}"/>
              </a:ext>
            </a:extLst>
          </p:cNvPr>
          <p:cNvCxnSpPr>
            <a:cxnSpLocks/>
            <a:endCxn id="21" idx="2"/>
          </p:cNvCxnSpPr>
          <p:nvPr/>
        </p:nvCxnSpPr>
        <p:spPr>
          <a:xfrm>
            <a:off x="7357446" y="2807487"/>
            <a:ext cx="2281377" cy="25104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5925E30-B75E-7325-3CCB-C5D7BE23E0C1}"/>
              </a:ext>
            </a:extLst>
          </p:cNvPr>
          <p:cNvCxnSpPr>
            <a:cxnSpLocks/>
            <a:stCxn id="19" idx="6"/>
            <a:endCxn id="21" idx="2"/>
          </p:cNvCxnSpPr>
          <p:nvPr/>
        </p:nvCxnSpPr>
        <p:spPr>
          <a:xfrm>
            <a:off x="4542007" y="5134551"/>
            <a:ext cx="5096816" cy="1834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D204B41-5CFE-6579-E6AD-2A509E7D6737}"/>
              </a:ext>
            </a:extLst>
          </p:cNvPr>
          <p:cNvCxnSpPr>
            <a:cxnSpLocks/>
          </p:cNvCxnSpPr>
          <p:nvPr/>
        </p:nvCxnSpPr>
        <p:spPr>
          <a:xfrm flipH="1">
            <a:off x="7327232" y="1864892"/>
            <a:ext cx="2580773" cy="161539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23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710607" y="152851"/>
            <a:ext cx="8773774" cy="6550399"/>
            <a:chOff x="-5019" y="-17772"/>
            <a:chExt cx="6010275" cy="5358765"/>
          </a:xfrm>
          <a:noFill/>
        </p:grpSpPr>
        <p:grpSp>
          <p:nvGrpSpPr>
            <p:cNvPr id="5" name="Group 4"/>
            <p:cNvGrpSpPr/>
            <p:nvPr/>
          </p:nvGrpSpPr>
          <p:grpSpPr>
            <a:xfrm>
              <a:off x="476251" y="171450"/>
              <a:ext cx="5138310" cy="4819650"/>
              <a:chOff x="1" y="0"/>
              <a:chExt cx="5138310" cy="4819650"/>
            </a:xfrm>
            <a:grpFill/>
          </p:grpSpPr>
          <p:grpSp>
            <p:nvGrpSpPr>
              <p:cNvPr id="7" name="Group 6"/>
              <p:cNvGrpSpPr/>
              <p:nvPr/>
            </p:nvGrpSpPr>
            <p:grpSpPr>
              <a:xfrm>
                <a:off x="1280368" y="790575"/>
                <a:ext cx="2900895" cy="4029075"/>
                <a:chOff x="0" y="0"/>
                <a:chExt cx="2900895" cy="4029075"/>
              </a:xfrm>
              <a:grpFill/>
            </p:grpSpPr>
            <p:sp>
              <p:nvSpPr>
                <p:cNvPr id="29" name="Oval 28"/>
                <p:cNvSpPr/>
                <p:nvPr/>
              </p:nvSpPr>
              <p:spPr>
                <a:xfrm>
                  <a:off x="0" y="0"/>
                  <a:ext cx="2400300" cy="4029075"/>
                </a:xfrm>
                <a:prstGeom prst="ellipse">
                  <a:avLst/>
                </a:prstGeom>
                <a:grpFill/>
                <a:ln w="12700" cap="flat" cmpd="sng" algn="ctr">
                  <a:solidFill>
                    <a:sysClr val="windowText" lastClr="000000"/>
                  </a:solidFill>
                  <a:prstDash val="sysDash"/>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013" dirty="0">
                    <a:latin typeface="Arial" panose="020B0604020202020204" pitchFamily="34" charset="0"/>
                  </a:endParaRPr>
                </a:p>
              </p:txBody>
            </p:sp>
            <p:sp>
              <p:nvSpPr>
                <p:cNvPr id="30" name="Text Box 2"/>
                <p:cNvSpPr txBox="1">
                  <a:spLocks noChangeArrowheads="1"/>
                </p:cNvSpPr>
                <p:nvPr/>
              </p:nvSpPr>
              <p:spPr bwMode="auto">
                <a:xfrm>
                  <a:off x="608546" y="1013780"/>
                  <a:ext cx="2292349" cy="971530"/>
                </a:xfrm>
                <a:prstGeom prst="rect">
                  <a:avLst/>
                </a:prstGeom>
                <a:grpFill/>
                <a:ln w="9525">
                  <a:noFill/>
                  <a:miter lim="800000"/>
                  <a:headEnd/>
                  <a:tailEnd/>
                </a:ln>
              </p:spPr>
              <p:txBody>
                <a:bodyPr rot="0" vert="horz" wrap="square" lIns="51435" tIns="25718" rIns="51435" bIns="25718" anchor="t" anchorCtr="0">
                  <a:spAutoFit/>
                </a:bodyPr>
                <a:lstStyle/>
                <a:p>
                  <a:pPr>
                    <a:lnSpc>
                      <a:spcPct val="200000"/>
                    </a:lnSpc>
                    <a:spcAft>
                      <a:spcPts val="563"/>
                    </a:spcAft>
                  </a:pPr>
                  <a:r>
                    <a:rPr lang="en-GB" sz="2000" dirty="0">
                      <a:latin typeface="Arial" panose="020B0604020202020204" pitchFamily="34" charset="0"/>
                      <a:ea typeface="Arial" panose="020B0604020202020204" pitchFamily="34" charset="0"/>
                      <a:cs typeface="Arial" panose="020B0604020202020204" pitchFamily="34" charset="0"/>
                    </a:rPr>
                    <a:t>Main Arena under Investigation</a:t>
                  </a:r>
                </a:p>
              </p:txBody>
            </p:sp>
          </p:grpSp>
          <p:grpSp>
            <p:nvGrpSpPr>
              <p:cNvPr id="8" name="Group 7"/>
              <p:cNvGrpSpPr/>
              <p:nvPr/>
            </p:nvGrpSpPr>
            <p:grpSpPr>
              <a:xfrm rot="16200000">
                <a:off x="644396" y="1221403"/>
                <a:ext cx="559059" cy="1847850"/>
                <a:chOff x="0" y="0"/>
                <a:chExt cx="2866017" cy="4029075"/>
              </a:xfrm>
              <a:grpFill/>
            </p:grpSpPr>
            <p:sp>
              <p:nvSpPr>
                <p:cNvPr id="27" name="Oval 26"/>
                <p:cNvSpPr/>
                <p:nvPr/>
              </p:nvSpPr>
              <p:spPr>
                <a:xfrm>
                  <a:off x="0" y="0"/>
                  <a:ext cx="2400300" cy="4029075"/>
                </a:xfrm>
                <a:prstGeom prst="ellipse">
                  <a:avLst/>
                </a:prstGeom>
                <a:grpFill/>
                <a:ln w="25400" cap="flat" cmpd="sng" algn="ctr">
                  <a:solidFill>
                    <a:sysClr val="windowText" lastClr="000000"/>
                  </a:solidFill>
                  <a:prstDash val="sysDash"/>
                </a:ln>
                <a:effectLst/>
              </p:spPr>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013" dirty="0">
                    <a:latin typeface="Arial" panose="020B0604020202020204" pitchFamily="34" charset="0"/>
                  </a:endParaRPr>
                </a:p>
              </p:txBody>
            </p:sp>
            <p:sp>
              <p:nvSpPr>
                <p:cNvPr id="28" name="Text Box 2"/>
                <p:cNvSpPr txBox="1">
                  <a:spLocks noChangeArrowheads="1"/>
                </p:cNvSpPr>
                <p:nvPr/>
              </p:nvSpPr>
              <p:spPr bwMode="auto">
                <a:xfrm rot="5400000">
                  <a:off x="1065875" y="747856"/>
                  <a:ext cx="1666020" cy="1934265"/>
                </a:xfrm>
                <a:prstGeom prst="rect">
                  <a:avLst/>
                </a:prstGeom>
                <a:grpFill/>
                <a:ln w="9525">
                  <a:noFill/>
                  <a:miter lim="800000"/>
                  <a:headEnd/>
                  <a:tailEnd/>
                </a:ln>
              </p:spPr>
              <p:txBody>
                <a:bodyPr rot="0" vert="horz" wrap="square" lIns="51435" tIns="25718" rIns="51435" bIns="25718" anchor="t" anchorCtr="0">
                  <a:noAutofit/>
                </a:bodyPr>
                <a:lstStyle/>
                <a:p>
                  <a:pPr algn="ctr">
                    <a:lnSpc>
                      <a:spcPct val="200000"/>
                    </a:lnSpc>
                    <a:spcAft>
                      <a:spcPts val="563"/>
                    </a:spcAft>
                  </a:pPr>
                  <a:r>
                    <a:rPr lang="en-GB" sz="2000" dirty="0">
                      <a:latin typeface="Arial" panose="020B0604020202020204" pitchFamily="34" charset="0"/>
                      <a:ea typeface="Arial" panose="020B0604020202020204" pitchFamily="34" charset="0"/>
                      <a:cs typeface="Arial" panose="020B0604020202020204" pitchFamily="34" charset="0"/>
                    </a:rPr>
                    <a:t>World 3</a:t>
                  </a:r>
                </a:p>
              </p:txBody>
            </p:sp>
          </p:grpSp>
          <p:grpSp>
            <p:nvGrpSpPr>
              <p:cNvPr id="9" name="Group 8"/>
              <p:cNvGrpSpPr/>
              <p:nvPr/>
            </p:nvGrpSpPr>
            <p:grpSpPr>
              <a:xfrm rot="19943152">
                <a:off x="834014" y="414950"/>
                <a:ext cx="1009649" cy="1847850"/>
                <a:chOff x="251904" y="-441664"/>
                <a:chExt cx="2400300" cy="4029075"/>
              </a:xfrm>
              <a:grpFill/>
            </p:grpSpPr>
            <p:sp>
              <p:nvSpPr>
                <p:cNvPr id="25" name="Oval 24"/>
                <p:cNvSpPr/>
                <p:nvPr/>
              </p:nvSpPr>
              <p:spPr>
                <a:xfrm>
                  <a:off x="251904" y="-441664"/>
                  <a:ext cx="2400300" cy="4029075"/>
                </a:xfrm>
                <a:prstGeom prst="ellipse">
                  <a:avLst/>
                </a:prstGeom>
                <a:grpFill/>
                <a:ln w="25400" cap="flat" cmpd="sng" algn="ctr">
                  <a:solidFill>
                    <a:sysClr val="windowText" lastClr="000000"/>
                  </a:solidFill>
                  <a:prstDash val="sysDash"/>
                </a:ln>
                <a:effectLst/>
              </p:spPr>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013" dirty="0">
                    <a:latin typeface="Arial" panose="020B0604020202020204" pitchFamily="34" charset="0"/>
                  </a:endParaRPr>
                </a:p>
              </p:txBody>
            </p:sp>
            <p:sp>
              <p:nvSpPr>
                <p:cNvPr id="26" name="Text Box 2"/>
                <p:cNvSpPr txBox="1">
                  <a:spLocks noChangeArrowheads="1"/>
                </p:cNvSpPr>
                <p:nvPr/>
              </p:nvSpPr>
              <p:spPr bwMode="auto">
                <a:xfrm rot="1656848">
                  <a:off x="254069" y="429066"/>
                  <a:ext cx="2292351" cy="822685"/>
                </a:xfrm>
                <a:prstGeom prst="rect">
                  <a:avLst/>
                </a:prstGeom>
                <a:grpFill/>
                <a:ln w="9525">
                  <a:noFill/>
                  <a:miter lim="800000"/>
                  <a:headEnd/>
                  <a:tailEnd/>
                </a:ln>
              </p:spPr>
              <p:txBody>
                <a:bodyPr rot="0" vert="horz" wrap="square" lIns="51435" tIns="25718" rIns="51435" bIns="25718" anchor="t" anchorCtr="0">
                  <a:noAutofit/>
                </a:bodyPr>
                <a:lstStyle/>
                <a:p>
                  <a:pPr algn="ctr">
                    <a:lnSpc>
                      <a:spcPct val="200000"/>
                    </a:lnSpc>
                    <a:spcAft>
                      <a:spcPts val="563"/>
                    </a:spcAft>
                  </a:pPr>
                  <a:r>
                    <a:rPr lang="en-GB" sz="2000" dirty="0">
                      <a:latin typeface="Arial" panose="020B0604020202020204" pitchFamily="34" charset="0"/>
                      <a:ea typeface="Arial" panose="020B0604020202020204" pitchFamily="34" charset="0"/>
                      <a:cs typeface="Arial" panose="020B0604020202020204" pitchFamily="34" charset="0"/>
                    </a:rPr>
                    <a:t>World 1</a:t>
                  </a:r>
                </a:p>
              </p:txBody>
            </p:sp>
          </p:grpSp>
          <p:grpSp>
            <p:nvGrpSpPr>
              <p:cNvPr id="10" name="Group 9"/>
              <p:cNvGrpSpPr/>
              <p:nvPr/>
            </p:nvGrpSpPr>
            <p:grpSpPr>
              <a:xfrm rot="2957103">
                <a:off x="1528018" y="3095625"/>
                <a:ext cx="1009650" cy="1847850"/>
                <a:chOff x="0" y="0"/>
                <a:chExt cx="2400300" cy="4029075"/>
              </a:xfrm>
              <a:grpFill/>
            </p:grpSpPr>
            <p:sp>
              <p:nvSpPr>
                <p:cNvPr id="23" name="Oval 22"/>
                <p:cNvSpPr/>
                <p:nvPr/>
              </p:nvSpPr>
              <p:spPr>
                <a:xfrm>
                  <a:off x="0" y="0"/>
                  <a:ext cx="2400300" cy="4029075"/>
                </a:xfrm>
                <a:prstGeom prst="ellipse">
                  <a:avLst/>
                </a:prstGeom>
                <a:grpFill/>
                <a:ln w="25400" cap="flat" cmpd="sng" algn="ctr">
                  <a:solidFill>
                    <a:sysClr val="windowText" lastClr="000000"/>
                  </a:solidFill>
                  <a:prstDash val="sysDash"/>
                </a:ln>
                <a:effectLst/>
              </p:spPr>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013" dirty="0">
                    <a:latin typeface="Arial" panose="020B0604020202020204" pitchFamily="34" charset="0"/>
                  </a:endParaRPr>
                </a:p>
              </p:txBody>
            </p:sp>
            <p:sp>
              <p:nvSpPr>
                <p:cNvPr id="24" name="Text Box 2"/>
                <p:cNvSpPr txBox="1">
                  <a:spLocks noChangeArrowheads="1"/>
                </p:cNvSpPr>
                <p:nvPr/>
              </p:nvSpPr>
              <p:spPr bwMode="auto">
                <a:xfrm rot="18642897">
                  <a:off x="258606" y="1424466"/>
                  <a:ext cx="2102444" cy="896994"/>
                </a:xfrm>
                <a:prstGeom prst="rect">
                  <a:avLst/>
                </a:prstGeom>
                <a:grpFill/>
                <a:ln w="9525">
                  <a:noFill/>
                  <a:miter lim="800000"/>
                  <a:headEnd/>
                  <a:tailEnd/>
                </a:ln>
              </p:spPr>
              <p:txBody>
                <a:bodyPr rot="0" vert="horz" wrap="square" lIns="51435" tIns="25718" rIns="51435" bIns="25718" anchor="t" anchorCtr="0">
                  <a:noAutofit/>
                </a:bodyPr>
                <a:lstStyle/>
                <a:p>
                  <a:pPr algn="ctr">
                    <a:lnSpc>
                      <a:spcPct val="200000"/>
                    </a:lnSpc>
                    <a:spcAft>
                      <a:spcPts val="563"/>
                    </a:spcAft>
                  </a:pPr>
                  <a:r>
                    <a:rPr lang="en-GB" sz="2000" dirty="0">
                      <a:latin typeface="Arial" panose="020B0604020202020204" pitchFamily="34" charset="0"/>
                      <a:ea typeface="Arial" panose="020B0604020202020204" pitchFamily="34" charset="0"/>
                      <a:cs typeface="Arial" panose="020B0604020202020204" pitchFamily="34" charset="0"/>
                    </a:rPr>
                    <a:t>Item 4</a:t>
                  </a:r>
                </a:p>
              </p:txBody>
            </p:sp>
          </p:grpSp>
          <p:grpSp>
            <p:nvGrpSpPr>
              <p:cNvPr id="11" name="Group 10"/>
              <p:cNvGrpSpPr/>
              <p:nvPr/>
            </p:nvGrpSpPr>
            <p:grpSpPr>
              <a:xfrm rot="3091487">
                <a:off x="1032718" y="2647950"/>
                <a:ext cx="1009650" cy="1847850"/>
                <a:chOff x="0" y="0"/>
                <a:chExt cx="2400300" cy="4029075"/>
              </a:xfrm>
              <a:grpFill/>
            </p:grpSpPr>
            <p:sp>
              <p:nvSpPr>
                <p:cNvPr id="21" name="Oval 20"/>
                <p:cNvSpPr/>
                <p:nvPr/>
              </p:nvSpPr>
              <p:spPr>
                <a:xfrm>
                  <a:off x="0" y="0"/>
                  <a:ext cx="2400300" cy="4029075"/>
                </a:xfrm>
                <a:prstGeom prst="ellipse">
                  <a:avLst/>
                </a:prstGeom>
                <a:grpFill/>
                <a:ln w="25400" cap="flat" cmpd="sng" algn="ctr">
                  <a:solidFill>
                    <a:sysClr val="windowText" lastClr="000000"/>
                  </a:solidFill>
                  <a:prstDash val="sysDash"/>
                </a:ln>
                <a:effectLst/>
              </p:spPr>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013" dirty="0">
                    <a:latin typeface="Arial" panose="020B0604020202020204" pitchFamily="34" charset="0"/>
                  </a:endParaRPr>
                </a:p>
              </p:txBody>
            </p:sp>
            <p:sp>
              <p:nvSpPr>
                <p:cNvPr id="22" name="Text Box 2"/>
                <p:cNvSpPr txBox="1">
                  <a:spLocks noChangeArrowheads="1"/>
                </p:cNvSpPr>
                <p:nvPr/>
              </p:nvSpPr>
              <p:spPr bwMode="auto">
                <a:xfrm rot="18281666">
                  <a:off x="-278410" y="1783888"/>
                  <a:ext cx="2102444" cy="896994"/>
                </a:xfrm>
                <a:prstGeom prst="rect">
                  <a:avLst/>
                </a:prstGeom>
                <a:grpFill/>
                <a:ln w="9525">
                  <a:noFill/>
                  <a:miter lim="800000"/>
                  <a:headEnd/>
                  <a:tailEnd/>
                </a:ln>
              </p:spPr>
              <p:txBody>
                <a:bodyPr rot="0" vert="horz" wrap="square" lIns="51435" tIns="25718" rIns="51435" bIns="25718" anchor="t" anchorCtr="0">
                  <a:noAutofit/>
                </a:bodyPr>
                <a:lstStyle/>
                <a:p>
                  <a:pPr algn="ctr">
                    <a:lnSpc>
                      <a:spcPct val="200000"/>
                    </a:lnSpc>
                    <a:spcAft>
                      <a:spcPts val="563"/>
                    </a:spcAft>
                  </a:pPr>
                  <a:r>
                    <a:rPr lang="en-GB" sz="2000" dirty="0">
                      <a:latin typeface="Arial" panose="020B0604020202020204" pitchFamily="34" charset="0"/>
                      <a:ea typeface="Arial" panose="020B0604020202020204" pitchFamily="34" charset="0"/>
                      <a:cs typeface="Arial" panose="020B0604020202020204" pitchFamily="34" charset="0"/>
                    </a:rPr>
                    <a:t>World 2</a:t>
                  </a:r>
                </a:p>
              </p:txBody>
            </p:sp>
          </p:grpSp>
          <p:grpSp>
            <p:nvGrpSpPr>
              <p:cNvPr id="12" name="Group 11"/>
              <p:cNvGrpSpPr/>
              <p:nvPr/>
            </p:nvGrpSpPr>
            <p:grpSpPr>
              <a:xfrm>
                <a:off x="2137618" y="0"/>
                <a:ext cx="787137" cy="1304925"/>
                <a:chOff x="0" y="0"/>
                <a:chExt cx="2419007" cy="4029075"/>
              </a:xfrm>
              <a:grpFill/>
            </p:grpSpPr>
            <p:sp>
              <p:nvSpPr>
                <p:cNvPr id="19" name="Oval 18"/>
                <p:cNvSpPr/>
                <p:nvPr/>
              </p:nvSpPr>
              <p:spPr>
                <a:xfrm>
                  <a:off x="0" y="0"/>
                  <a:ext cx="2400300" cy="4029075"/>
                </a:xfrm>
                <a:prstGeom prst="ellipse">
                  <a:avLst/>
                </a:prstGeom>
                <a:grpFill/>
                <a:ln w="25400" cap="flat" cmpd="sng" algn="ctr">
                  <a:solidFill>
                    <a:sysClr val="windowText" lastClr="000000"/>
                  </a:solidFill>
                  <a:prstDash val="sysDash"/>
                </a:ln>
                <a:effectLst/>
              </p:spPr>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013" dirty="0">
                    <a:latin typeface="Arial" panose="020B0604020202020204" pitchFamily="34" charset="0"/>
                  </a:endParaRPr>
                </a:p>
              </p:txBody>
            </p:sp>
            <p:sp>
              <p:nvSpPr>
                <p:cNvPr id="20" name="Text Box 2"/>
                <p:cNvSpPr txBox="1">
                  <a:spLocks noChangeArrowheads="1"/>
                </p:cNvSpPr>
                <p:nvPr/>
              </p:nvSpPr>
              <p:spPr bwMode="auto">
                <a:xfrm>
                  <a:off x="126658" y="713932"/>
                  <a:ext cx="2292349" cy="822685"/>
                </a:xfrm>
                <a:prstGeom prst="rect">
                  <a:avLst/>
                </a:prstGeom>
                <a:grpFill/>
                <a:ln w="9525">
                  <a:noFill/>
                  <a:miter lim="800000"/>
                  <a:headEnd/>
                  <a:tailEnd/>
                </a:ln>
              </p:spPr>
              <p:txBody>
                <a:bodyPr rot="0" vert="horz" wrap="square" lIns="51435" tIns="25718" rIns="51435" bIns="25718" anchor="t" anchorCtr="0">
                  <a:noAutofit/>
                </a:bodyPr>
                <a:lstStyle/>
                <a:p>
                  <a:pPr algn="ctr">
                    <a:lnSpc>
                      <a:spcPct val="200000"/>
                    </a:lnSpc>
                    <a:spcAft>
                      <a:spcPts val="563"/>
                    </a:spcAft>
                  </a:pPr>
                  <a:r>
                    <a:rPr lang="en-GB" sz="2000" dirty="0">
                      <a:latin typeface="Arial" panose="020B0604020202020204" pitchFamily="34" charset="0"/>
                      <a:ea typeface="Arial" panose="020B0604020202020204" pitchFamily="34" charset="0"/>
                      <a:cs typeface="Arial" panose="020B0604020202020204" pitchFamily="34" charset="0"/>
                    </a:rPr>
                    <a:t>Item 3 </a:t>
                  </a:r>
                </a:p>
              </p:txBody>
            </p:sp>
          </p:grpSp>
          <p:grpSp>
            <p:nvGrpSpPr>
              <p:cNvPr id="13" name="Group 12"/>
              <p:cNvGrpSpPr/>
              <p:nvPr/>
            </p:nvGrpSpPr>
            <p:grpSpPr>
              <a:xfrm rot="3152261">
                <a:off x="3420242" y="682072"/>
                <a:ext cx="997563" cy="1502008"/>
                <a:chOff x="1" y="1"/>
                <a:chExt cx="2371566" cy="3274997"/>
              </a:xfrm>
              <a:grpFill/>
            </p:grpSpPr>
            <p:sp>
              <p:nvSpPr>
                <p:cNvPr id="17" name="Oval 16"/>
                <p:cNvSpPr/>
                <p:nvPr/>
              </p:nvSpPr>
              <p:spPr>
                <a:xfrm>
                  <a:off x="1" y="1"/>
                  <a:ext cx="2371566" cy="3274997"/>
                </a:xfrm>
                <a:prstGeom prst="ellipse">
                  <a:avLst/>
                </a:prstGeom>
                <a:grpFill/>
                <a:ln w="25400" cap="flat" cmpd="sng" algn="ctr">
                  <a:solidFill>
                    <a:sysClr val="windowText" lastClr="000000"/>
                  </a:solidFill>
                  <a:prstDash val="sysDash"/>
                </a:ln>
                <a:effectLst/>
              </p:spPr>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013" dirty="0">
                    <a:latin typeface="Arial" panose="020B0604020202020204" pitchFamily="34" charset="0"/>
                  </a:endParaRPr>
                </a:p>
              </p:txBody>
            </p:sp>
            <p:sp>
              <p:nvSpPr>
                <p:cNvPr id="18" name="Text Box 2"/>
                <p:cNvSpPr txBox="1">
                  <a:spLocks noChangeArrowheads="1"/>
                </p:cNvSpPr>
                <p:nvPr/>
              </p:nvSpPr>
              <p:spPr bwMode="auto">
                <a:xfrm rot="18447739">
                  <a:off x="-184754" y="1334174"/>
                  <a:ext cx="2102444" cy="896994"/>
                </a:xfrm>
                <a:prstGeom prst="rect">
                  <a:avLst/>
                </a:prstGeom>
                <a:grpFill/>
                <a:ln w="9525">
                  <a:noFill/>
                  <a:miter lim="800000"/>
                  <a:headEnd/>
                  <a:tailEnd/>
                </a:ln>
              </p:spPr>
              <p:txBody>
                <a:bodyPr rot="0" vert="horz" wrap="square" lIns="51435" tIns="25718" rIns="51435" bIns="25718" anchor="t" anchorCtr="0">
                  <a:noAutofit/>
                </a:bodyPr>
                <a:lstStyle/>
                <a:p>
                  <a:pPr algn="ctr">
                    <a:lnSpc>
                      <a:spcPct val="200000"/>
                    </a:lnSpc>
                    <a:spcAft>
                      <a:spcPts val="563"/>
                    </a:spcAft>
                  </a:pPr>
                  <a:r>
                    <a:rPr lang="en-GB" sz="2000" dirty="0">
                      <a:latin typeface="Arial" panose="020B0604020202020204" pitchFamily="34" charset="0"/>
                      <a:ea typeface="Arial" panose="020B0604020202020204" pitchFamily="34" charset="0"/>
                      <a:cs typeface="Arial" panose="020B0604020202020204" pitchFamily="34" charset="0"/>
                    </a:rPr>
                    <a:t>Item 2</a:t>
                  </a:r>
                </a:p>
              </p:txBody>
            </p:sp>
          </p:grpSp>
          <p:grpSp>
            <p:nvGrpSpPr>
              <p:cNvPr id="14" name="Group 13"/>
              <p:cNvGrpSpPr/>
              <p:nvPr/>
            </p:nvGrpSpPr>
            <p:grpSpPr>
              <a:xfrm rot="17917862">
                <a:off x="3366343" y="2724150"/>
                <a:ext cx="1696086" cy="1847850"/>
                <a:chOff x="0" y="0"/>
                <a:chExt cx="2400300" cy="4029075"/>
              </a:xfrm>
              <a:grpFill/>
            </p:grpSpPr>
            <p:sp>
              <p:nvSpPr>
                <p:cNvPr id="15" name="Oval 14"/>
                <p:cNvSpPr/>
                <p:nvPr/>
              </p:nvSpPr>
              <p:spPr>
                <a:xfrm>
                  <a:off x="0" y="0"/>
                  <a:ext cx="2400300" cy="4029075"/>
                </a:xfrm>
                <a:prstGeom prst="ellipse">
                  <a:avLst/>
                </a:prstGeom>
                <a:grpFill/>
                <a:ln w="25400" cap="flat" cmpd="sng" algn="ctr">
                  <a:solidFill>
                    <a:sysClr val="windowText" lastClr="000000"/>
                  </a:solidFill>
                  <a:prstDash val="sysDash"/>
                </a:ln>
                <a:effectLst/>
              </p:spPr>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013" dirty="0">
                    <a:latin typeface="Arial" panose="020B0604020202020204" pitchFamily="34" charset="0"/>
                  </a:endParaRPr>
                </a:p>
              </p:txBody>
            </p:sp>
            <p:sp>
              <p:nvSpPr>
                <p:cNvPr id="16" name="Text Box 2"/>
                <p:cNvSpPr txBox="1">
                  <a:spLocks noChangeArrowheads="1"/>
                </p:cNvSpPr>
                <p:nvPr/>
              </p:nvSpPr>
              <p:spPr bwMode="auto">
                <a:xfrm rot="3682138">
                  <a:off x="-388965" y="1764796"/>
                  <a:ext cx="3531845" cy="533965"/>
                </a:xfrm>
                <a:prstGeom prst="rect">
                  <a:avLst/>
                </a:prstGeom>
                <a:grpFill/>
                <a:ln w="9525">
                  <a:noFill/>
                  <a:miter lim="800000"/>
                  <a:headEnd/>
                  <a:tailEnd/>
                </a:ln>
              </p:spPr>
              <p:txBody>
                <a:bodyPr rot="0" vert="horz" wrap="square" lIns="51435" tIns="25718" rIns="51435" bIns="25718" anchor="t" anchorCtr="0">
                  <a:noAutofit/>
                </a:bodyPr>
                <a:lstStyle/>
                <a:p>
                  <a:pPr algn="ctr">
                    <a:lnSpc>
                      <a:spcPct val="200000"/>
                    </a:lnSpc>
                    <a:spcAft>
                      <a:spcPts val="563"/>
                    </a:spcAft>
                  </a:pPr>
                  <a:r>
                    <a:rPr lang="en-GB" sz="2000" dirty="0">
                      <a:latin typeface="Arial" panose="020B0604020202020204" pitchFamily="34" charset="0"/>
                      <a:ea typeface="Arial" panose="020B0604020202020204" pitchFamily="34" charset="0"/>
                      <a:cs typeface="Arial" panose="020B0604020202020204" pitchFamily="34" charset="0"/>
                    </a:rPr>
                    <a:t>Item 1</a:t>
                  </a:r>
                </a:p>
              </p:txBody>
            </p:sp>
          </p:grpSp>
        </p:grpSp>
        <p:sp>
          <p:nvSpPr>
            <p:cNvPr id="6" name="Rectangle 5"/>
            <p:cNvSpPr/>
            <p:nvPr/>
          </p:nvSpPr>
          <p:spPr>
            <a:xfrm>
              <a:off x="-5019" y="-17772"/>
              <a:ext cx="6010275" cy="5358765"/>
            </a:xfrm>
            <a:prstGeom prst="rect">
              <a:avLst/>
            </a:prstGeom>
            <a:grpFill/>
            <a:ln w="22225" cap="flat" cmpd="sng" algn="ctr">
              <a:solidFill>
                <a:sysClr val="windowText" lastClr="000000"/>
              </a:solid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p>
              <a:endParaRPr lang="en-GB" sz="1013" dirty="0">
                <a:latin typeface="Arial" panose="020B0604020202020204" pitchFamily="34" charset="0"/>
              </a:endParaRPr>
            </a:p>
          </p:txBody>
        </p:sp>
      </p:grpSp>
      <p:sp>
        <p:nvSpPr>
          <p:cNvPr id="2" name="TextBox 1">
            <a:extLst>
              <a:ext uri="{FF2B5EF4-FFF2-40B4-BE49-F238E27FC236}">
                <a16:creationId xmlns:a16="http://schemas.microsoft.com/office/drawing/2014/main" id="{1E10D18B-402B-4C72-87D0-28D45718EF8E}"/>
              </a:ext>
            </a:extLst>
          </p:cNvPr>
          <p:cNvSpPr txBox="1"/>
          <p:nvPr/>
        </p:nvSpPr>
        <p:spPr>
          <a:xfrm>
            <a:off x="1987640" y="5743976"/>
            <a:ext cx="149913" cy="215444"/>
          </a:xfrm>
          <a:prstGeom prst="rect">
            <a:avLst/>
          </a:prstGeom>
          <a:noFill/>
        </p:spPr>
        <p:txBody>
          <a:bodyPr wrap="square" rtlCol="0">
            <a:spAutoFit/>
          </a:bodyPr>
          <a:lstStyle/>
          <a:p>
            <a:endParaRPr lang="en-GB" sz="800" dirty="0">
              <a:latin typeface="Arial" panose="020B0604020202020204" pitchFamily="34" charset="0"/>
              <a:cs typeface="Arial" panose="020B0604020202020204" pitchFamily="34" charset="0"/>
            </a:endParaRPr>
          </a:p>
        </p:txBody>
      </p:sp>
      <p:sp>
        <p:nvSpPr>
          <p:cNvPr id="31" name="Rectangle 2">
            <a:extLst>
              <a:ext uri="{FF2B5EF4-FFF2-40B4-BE49-F238E27FC236}">
                <a16:creationId xmlns:a16="http://schemas.microsoft.com/office/drawing/2014/main" id="{D1AD2F06-DD25-4F27-862E-485DFF9F0EA3}"/>
              </a:ext>
            </a:extLst>
          </p:cNvPr>
          <p:cNvSpPr>
            <a:spLocks noChangeArrowheads="1"/>
          </p:cNvSpPr>
          <p:nvPr/>
        </p:nvSpPr>
        <p:spPr bwMode="auto">
          <a:xfrm>
            <a:off x="215966" y="5606061"/>
            <a:ext cx="1378039" cy="12519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285" tIns="0" rIns="14283" bIns="20631" numCol="1" anchor="ctr" anchorCtr="0" compatLnSpc="1">
            <a:prstTxWarp prst="textNoShape">
              <a:avLst/>
            </a:prstTxWarp>
            <a:spAutoFit/>
          </a:bodyPr>
          <a:lstStyle/>
          <a:p>
            <a:pPr eaLnBrk="0" fontAlgn="base" hangingPunct="0">
              <a:spcBef>
                <a:spcPct val="0"/>
              </a:spcBef>
              <a:spcAft>
                <a:spcPct val="0"/>
              </a:spcAft>
            </a:pPr>
            <a:r>
              <a:rPr lang="en-US" altLang="en-US" sz="800" dirty="0">
                <a:latin typeface="Arial" panose="020B0604020202020204" pitchFamily="34" charset="0"/>
                <a:cs typeface="Arial" panose="020B0604020202020204" pitchFamily="34" charset="0"/>
              </a:rPr>
              <a:t>Adapted from</a:t>
            </a:r>
          </a:p>
          <a:p>
            <a:pPr eaLnBrk="0" fontAlgn="base" hangingPunct="0">
              <a:spcBef>
                <a:spcPct val="0"/>
              </a:spcBef>
              <a:spcAft>
                <a:spcPct val="0"/>
              </a:spcAft>
            </a:pPr>
            <a:r>
              <a:rPr lang="en-US" altLang="en-US" sz="800" dirty="0">
                <a:latin typeface="Arial" panose="020B0604020202020204" pitchFamily="34" charset="0"/>
                <a:cs typeface="Arial" panose="020B0604020202020204" pitchFamily="34" charset="0"/>
              </a:rPr>
              <a:t>Doing Situational Maps and Analysis</a:t>
            </a:r>
          </a:p>
          <a:p>
            <a:pPr eaLnBrk="0" fontAlgn="t" hangingPunct="0">
              <a:spcBef>
                <a:spcPct val="0"/>
              </a:spcBef>
              <a:spcAft>
                <a:spcPct val="0"/>
              </a:spcAft>
              <a:buFontTx/>
              <a:buChar char="•"/>
            </a:pPr>
            <a:r>
              <a:rPr lang="en-US" altLang="en-US" sz="800" dirty="0">
                <a:latin typeface="Arial" panose="020B0604020202020204" pitchFamily="34" charset="0"/>
                <a:cs typeface="Arial" panose="020B0604020202020204" pitchFamily="34" charset="0"/>
              </a:rPr>
              <a:t>By: </a:t>
            </a:r>
          </a:p>
          <a:p>
            <a:pPr eaLnBrk="0" fontAlgn="base" hangingPunct="0">
              <a:spcBef>
                <a:spcPct val="0"/>
              </a:spcBef>
              <a:spcAft>
                <a:spcPct val="0"/>
              </a:spcAft>
            </a:pPr>
            <a:r>
              <a:rPr lang="en-US" altLang="en-US" sz="800" dirty="0">
                <a:latin typeface="Arial" panose="020B0604020202020204" pitchFamily="34" charset="0"/>
                <a:cs typeface="Arial" panose="020B0604020202020204" pitchFamily="34" charset="0"/>
              </a:rPr>
              <a:t>Adele E. Clarke</a:t>
            </a:r>
          </a:p>
          <a:p>
            <a:pPr eaLnBrk="0" fontAlgn="t" hangingPunct="0">
              <a:spcBef>
                <a:spcPct val="0"/>
              </a:spcBef>
              <a:spcAft>
                <a:spcPct val="0"/>
              </a:spcAft>
              <a:buFontTx/>
              <a:buChar char="•"/>
            </a:pPr>
            <a:r>
              <a:rPr lang="en-US" altLang="en-US" sz="800" dirty="0" err="1">
                <a:latin typeface="Arial" panose="020B0604020202020204" pitchFamily="34" charset="0"/>
                <a:cs typeface="Arial" panose="020B0604020202020204" pitchFamily="34" charset="0"/>
              </a:rPr>
              <a:t>In:</a:t>
            </a:r>
            <a:r>
              <a:rPr lang="en-US" altLang="en-US" sz="800" dirty="0" err="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Situational</a:t>
            </a:r>
            <a:r>
              <a:rPr lang="en-US" altLang="en-US" sz="8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Analysis</a:t>
            </a:r>
            <a:endParaRPr lang="en-US" altLang="en-US" sz="800" dirty="0">
              <a:latin typeface="Arial" panose="020B0604020202020204" pitchFamily="34" charset="0"/>
              <a:cs typeface="Arial" panose="020B0604020202020204" pitchFamily="34" charset="0"/>
            </a:endParaRPr>
          </a:p>
          <a:p>
            <a:pPr eaLnBrk="0" fontAlgn="t" hangingPunct="0">
              <a:spcBef>
                <a:spcPct val="0"/>
              </a:spcBef>
              <a:spcAft>
                <a:spcPct val="0"/>
              </a:spcAft>
              <a:buFontTx/>
              <a:buChar char="•"/>
            </a:pPr>
            <a:r>
              <a:rPr lang="en-US" altLang="en-US" sz="800" dirty="0">
                <a:latin typeface="Arial" panose="020B0604020202020204" pitchFamily="34" charset="0"/>
                <a:cs typeface="Arial" panose="020B0604020202020204" pitchFamily="34" charset="0"/>
              </a:rPr>
              <a:t>Chapter </a:t>
            </a:r>
            <a:r>
              <a:rPr lang="en-US" altLang="en-US" sz="800" dirty="0" err="1">
                <a:latin typeface="Arial" panose="020B0604020202020204" pitchFamily="34" charset="0"/>
                <a:cs typeface="Arial" panose="020B0604020202020204" pitchFamily="34" charset="0"/>
              </a:rPr>
              <a:t>DOI:https</a:t>
            </a:r>
            <a:r>
              <a:rPr lang="en-US" altLang="en-US" sz="800" dirty="0">
                <a:latin typeface="Arial" panose="020B0604020202020204" pitchFamily="34" charset="0"/>
                <a:cs typeface="Arial" panose="020B0604020202020204" pitchFamily="34" charset="0"/>
              </a:rPr>
              <a:t>://dx.doi.org/10.4135/9781412985833.n3</a:t>
            </a:r>
          </a:p>
          <a:p>
            <a:pPr eaLnBrk="0" fontAlgn="base" hangingPunct="0">
              <a:spcBef>
                <a:spcPct val="0"/>
              </a:spcBef>
              <a:spcAft>
                <a:spcPct val="0"/>
              </a:spcAft>
            </a:pPr>
            <a:endParaRPr lang="en-US" alt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934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81360-2F6A-0046-76F6-FCB9E1858485}"/>
              </a:ext>
            </a:extLst>
          </p:cNvPr>
          <p:cNvPicPr>
            <a:picLocks noChangeAspect="1"/>
          </p:cNvPicPr>
          <p:nvPr/>
        </p:nvPicPr>
        <p:blipFill>
          <a:blip r:embed="rId3"/>
          <a:stretch>
            <a:fillRect/>
          </a:stretch>
        </p:blipFill>
        <p:spPr>
          <a:xfrm>
            <a:off x="2100227" y="63792"/>
            <a:ext cx="7991545" cy="5663120"/>
          </a:xfrm>
          <a:prstGeom prst="rect">
            <a:avLst/>
          </a:prstGeom>
        </p:spPr>
      </p:pic>
    </p:spTree>
    <p:extLst>
      <p:ext uri="{BB962C8B-B14F-4D97-AF65-F5344CB8AC3E}">
        <p14:creationId xmlns:p14="http://schemas.microsoft.com/office/powerpoint/2010/main" val="107755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899</Words>
  <Application>Microsoft Office PowerPoint</Application>
  <PresentationFormat>Widescreen</PresentationFormat>
  <Paragraphs>92</Paragraphs>
  <Slides>20</Slides>
  <Notes>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Calibri Light</vt:lpstr>
      <vt:lpstr>CHEVIN-LIGHT</vt:lpstr>
      <vt:lpstr>Inter</vt:lpstr>
      <vt:lpstr>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the impacts of positive deviance to develop the student research culture in undergraduate radiography</vt:lpstr>
      <vt:lpstr>PowerPoint Presentation</vt:lpstr>
      <vt:lpstr>PowerPoint Presentation</vt:lpstr>
      <vt:lpstr>The next step- breaking into 3 dimensions</vt:lpstr>
      <vt:lpstr>Developing ‘Co-Constructed Depiction’ methodology using a STEAM-collaborative approach</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Louise Mcknight</cp:lastModifiedBy>
  <cp:revision>11</cp:revision>
  <dcterms:created xsi:type="dcterms:W3CDTF">2023-02-14T07:27:43Z</dcterms:created>
  <dcterms:modified xsi:type="dcterms:W3CDTF">2023-06-02T10:42:49Z</dcterms:modified>
</cp:coreProperties>
</file>