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B4519-D66C-4ED8-8659-E0810A1680C9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0"/>
      <dgm:spPr/>
    </dgm:pt>
    <dgm:pt modelId="{E97B0F3B-EBF3-43C1-A91C-5191ACAD8677}">
      <dgm:prSet phldrT="[Text]" phldr="1"/>
      <dgm:spPr/>
      <dgm:t>
        <a:bodyPr/>
        <a:lstStyle/>
        <a:p>
          <a:endParaRPr lang="en-GB"/>
        </a:p>
      </dgm:t>
    </dgm:pt>
    <dgm:pt modelId="{1ECDBB2D-9BFD-4C8E-BA0F-39B3EA02CEA9}" type="parTrans" cxnId="{1BA8350C-65BF-4DB1-AE45-C111FA854D74}">
      <dgm:prSet/>
      <dgm:spPr/>
      <dgm:t>
        <a:bodyPr/>
        <a:lstStyle/>
        <a:p>
          <a:endParaRPr lang="en-GB"/>
        </a:p>
      </dgm:t>
    </dgm:pt>
    <dgm:pt modelId="{62A9743D-35B9-4451-8613-2E98286D3542}" type="sibTrans" cxnId="{1BA8350C-65BF-4DB1-AE45-C111FA854D74}">
      <dgm:prSet/>
      <dgm:spPr/>
      <dgm:t>
        <a:bodyPr/>
        <a:lstStyle/>
        <a:p>
          <a:endParaRPr lang="en-GB"/>
        </a:p>
      </dgm:t>
    </dgm:pt>
    <dgm:pt modelId="{0573D6E1-2890-4FD6-BAC8-8CC29D186E31}">
      <dgm:prSet phldrT="[Text]" phldr="1"/>
      <dgm:spPr/>
      <dgm:t>
        <a:bodyPr/>
        <a:lstStyle/>
        <a:p>
          <a:endParaRPr lang="en-GB"/>
        </a:p>
      </dgm:t>
    </dgm:pt>
    <dgm:pt modelId="{DF108D80-5D5F-4B95-B678-8CFF2A98E395}" type="parTrans" cxnId="{8573331A-C228-474E-A54A-209245DCB6A8}">
      <dgm:prSet/>
      <dgm:spPr/>
      <dgm:t>
        <a:bodyPr/>
        <a:lstStyle/>
        <a:p>
          <a:endParaRPr lang="en-GB"/>
        </a:p>
      </dgm:t>
    </dgm:pt>
    <dgm:pt modelId="{4C86D111-B7F7-4B24-9663-527EE585B19C}" type="sibTrans" cxnId="{8573331A-C228-474E-A54A-209245DCB6A8}">
      <dgm:prSet/>
      <dgm:spPr/>
      <dgm:t>
        <a:bodyPr/>
        <a:lstStyle/>
        <a:p>
          <a:endParaRPr lang="en-GB"/>
        </a:p>
      </dgm:t>
    </dgm:pt>
    <dgm:pt modelId="{F4BDA3B2-4825-4404-975E-A0DE44C92507}">
      <dgm:prSet phldrT="[Text]" phldr="1"/>
      <dgm:spPr/>
      <dgm:t>
        <a:bodyPr/>
        <a:lstStyle/>
        <a:p>
          <a:endParaRPr lang="en-GB"/>
        </a:p>
      </dgm:t>
    </dgm:pt>
    <dgm:pt modelId="{594C3E23-8CB9-4828-9F6F-CE64AC7F7DE4}" type="parTrans" cxnId="{3DEA6A66-56A4-4B7E-96A9-14E1B90AA281}">
      <dgm:prSet/>
      <dgm:spPr/>
      <dgm:t>
        <a:bodyPr/>
        <a:lstStyle/>
        <a:p>
          <a:endParaRPr lang="en-GB"/>
        </a:p>
      </dgm:t>
    </dgm:pt>
    <dgm:pt modelId="{3B1EACD8-8DF3-44C4-87D1-AAA2B5859CA5}" type="sibTrans" cxnId="{3DEA6A66-56A4-4B7E-96A9-14E1B90AA281}">
      <dgm:prSet/>
      <dgm:spPr/>
      <dgm:t>
        <a:bodyPr/>
        <a:lstStyle/>
        <a:p>
          <a:endParaRPr lang="en-GB"/>
        </a:p>
      </dgm:t>
    </dgm:pt>
    <dgm:pt modelId="{A0440325-A89A-4114-A0DB-10855F330D29}" type="pres">
      <dgm:prSet presAssocID="{A2AB4519-D66C-4ED8-8659-E0810A1680C9}" presName="CompostProcess" presStyleCnt="0">
        <dgm:presLayoutVars>
          <dgm:dir/>
          <dgm:resizeHandles val="exact"/>
        </dgm:presLayoutVars>
      </dgm:prSet>
      <dgm:spPr/>
    </dgm:pt>
    <dgm:pt modelId="{ED8C3077-F5AD-47A9-B3AD-826F6FB40A19}" type="pres">
      <dgm:prSet presAssocID="{A2AB4519-D66C-4ED8-8659-E0810A1680C9}" presName="arrow" presStyleLbl="bgShp" presStyleIdx="0" presStyleCnt="1"/>
      <dgm:spPr/>
    </dgm:pt>
    <dgm:pt modelId="{87D75F5B-CD31-4CFD-9396-37F093F10603}" type="pres">
      <dgm:prSet presAssocID="{A2AB4519-D66C-4ED8-8659-E0810A1680C9}" presName="linearProcess" presStyleCnt="0"/>
      <dgm:spPr/>
    </dgm:pt>
    <dgm:pt modelId="{281C4979-DC19-49C5-8682-ACDBA356297C}" type="pres">
      <dgm:prSet presAssocID="{E97B0F3B-EBF3-43C1-A91C-5191ACAD8677}" presName="textNode" presStyleLbl="node1" presStyleIdx="0" presStyleCnt="3">
        <dgm:presLayoutVars>
          <dgm:bulletEnabled val="1"/>
        </dgm:presLayoutVars>
      </dgm:prSet>
      <dgm:spPr/>
    </dgm:pt>
    <dgm:pt modelId="{C0B374AC-93F8-4CAB-A828-8C1D18A64F3A}" type="pres">
      <dgm:prSet presAssocID="{62A9743D-35B9-4451-8613-2E98286D3542}" presName="sibTrans" presStyleCnt="0"/>
      <dgm:spPr/>
    </dgm:pt>
    <dgm:pt modelId="{F7DD71AC-2E15-4AC1-80BD-9D6194EF785F}" type="pres">
      <dgm:prSet presAssocID="{0573D6E1-2890-4FD6-BAC8-8CC29D186E31}" presName="textNode" presStyleLbl="node1" presStyleIdx="1" presStyleCnt="3">
        <dgm:presLayoutVars>
          <dgm:bulletEnabled val="1"/>
        </dgm:presLayoutVars>
      </dgm:prSet>
      <dgm:spPr/>
    </dgm:pt>
    <dgm:pt modelId="{4C65CC15-A196-4909-9B3B-4A16BA375D70}" type="pres">
      <dgm:prSet presAssocID="{4C86D111-B7F7-4B24-9663-527EE585B19C}" presName="sibTrans" presStyleCnt="0"/>
      <dgm:spPr/>
    </dgm:pt>
    <dgm:pt modelId="{049F2FBB-B2DB-415A-9BC6-6ABBA8F007F6}" type="pres">
      <dgm:prSet presAssocID="{F4BDA3B2-4825-4404-975E-A0DE44C9250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DEA6A66-56A4-4B7E-96A9-14E1B90AA281}" srcId="{A2AB4519-D66C-4ED8-8659-E0810A1680C9}" destId="{F4BDA3B2-4825-4404-975E-A0DE44C92507}" srcOrd="2" destOrd="0" parTransId="{594C3E23-8CB9-4828-9F6F-CE64AC7F7DE4}" sibTransId="{3B1EACD8-8DF3-44C4-87D1-AAA2B5859CA5}"/>
    <dgm:cxn modelId="{EA46A5CF-1C43-4427-8361-242F807BB944}" type="presOf" srcId="{E97B0F3B-EBF3-43C1-A91C-5191ACAD8677}" destId="{281C4979-DC19-49C5-8682-ACDBA356297C}" srcOrd="0" destOrd="0" presId="urn:microsoft.com/office/officeart/2005/8/layout/hProcess9"/>
    <dgm:cxn modelId="{ABBA9C5B-5DD8-4382-A4FA-49683EFB2837}" type="presOf" srcId="{A2AB4519-D66C-4ED8-8659-E0810A1680C9}" destId="{A0440325-A89A-4114-A0DB-10855F330D29}" srcOrd="0" destOrd="0" presId="urn:microsoft.com/office/officeart/2005/8/layout/hProcess9"/>
    <dgm:cxn modelId="{B683527B-E2FE-4508-AED6-8C041CC84B42}" type="presOf" srcId="{0573D6E1-2890-4FD6-BAC8-8CC29D186E31}" destId="{F7DD71AC-2E15-4AC1-80BD-9D6194EF785F}" srcOrd="0" destOrd="0" presId="urn:microsoft.com/office/officeart/2005/8/layout/hProcess9"/>
    <dgm:cxn modelId="{EBE5A0FE-D7D1-4346-8220-359B9988F749}" type="presOf" srcId="{F4BDA3B2-4825-4404-975E-A0DE44C92507}" destId="{049F2FBB-B2DB-415A-9BC6-6ABBA8F007F6}" srcOrd="0" destOrd="0" presId="urn:microsoft.com/office/officeart/2005/8/layout/hProcess9"/>
    <dgm:cxn modelId="{1BA8350C-65BF-4DB1-AE45-C111FA854D74}" srcId="{A2AB4519-D66C-4ED8-8659-E0810A1680C9}" destId="{E97B0F3B-EBF3-43C1-A91C-5191ACAD8677}" srcOrd="0" destOrd="0" parTransId="{1ECDBB2D-9BFD-4C8E-BA0F-39B3EA02CEA9}" sibTransId="{62A9743D-35B9-4451-8613-2E98286D3542}"/>
    <dgm:cxn modelId="{8573331A-C228-474E-A54A-209245DCB6A8}" srcId="{A2AB4519-D66C-4ED8-8659-E0810A1680C9}" destId="{0573D6E1-2890-4FD6-BAC8-8CC29D186E31}" srcOrd="1" destOrd="0" parTransId="{DF108D80-5D5F-4B95-B678-8CFF2A98E395}" sibTransId="{4C86D111-B7F7-4B24-9663-527EE585B19C}"/>
    <dgm:cxn modelId="{402C014D-2C45-4294-9859-127A0AC9913B}" type="presParOf" srcId="{A0440325-A89A-4114-A0DB-10855F330D29}" destId="{ED8C3077-F5AD-47A9-B3AD-826F6FB40A19}" srcOrd="0" destOrd="0" presId="urn:microsoft.com/office/officeart/2005/8/layout/hProcess9"/>
    <dgm:cxn modelId="{4A2B3A49-C97F-4881-9643-CD01CAFE56D0}" type="presParOf" srcId="{A0440325-A89A-4114-A0DB-10855F330D29}" destId="{87D75F5B-CD31-4CFD-9396-37F093F10603}" srcOrd="1" destOrd="0" presId="urn:microsoft.com/office/officeart/2005/8/layout/hProcess9"/>
    <dgm:cxn modelId="{04F1815F-8157-4E86-831F-DCCCB9C9BE1D}" type="presParOf" srcId="{87D75F5B-CD31-4CFD-9396-37F093F10603}" destId="{281C4979-DC19-49C5-8682-ACDBA356297C}" srcOrd="0" destOrd="0" presId="urn:microsoft.com/office/officeart/2005/8/layout/hProcess9"/>
    <dgm:cxn modelId="{067D3D2E-7961-418E-B9C1-640F44EA2EC5}" type="presParOf" srcId="{87D75F5B-CD31-4CFD-9396-37F093F10603}" destId="{C0B374AC-93F8-4CAB-A828-8C1D18A64F3A}" srcOrd="1" destOrd="0" presId="urn:microsoft.com/office/officeart/2005/8/layout/hProcess9"/>
    <dgm:cxn modelId="{A264B051-4FCC-4D48-89D6-370BBDAFC57C}" type="presParOf" srcId="{87D75F5B-CD31-4CFD-9396-37F093F10603}" destId="{F7DD71AC-2E15-4AC1-80BD-9D6194EF785F}" srcOrd="2" destOrd="0" presId="urn:microsoft.com/office/officeart/2005/8/layout/hProcess9"/>
    <dgm:cxn modelId="{23E5F6FE-C93B-42E5-A89E-B59F31C6399C}" type="presParOf" srcId="{87D75F5B-CD31-4CFD-9396-37F093F10603}" destId="{4C65CC15-A196-4909-9B3B-4A16BA375D70}" srcOrd="3" destOrd="0" presId="urn:microsoft.com/office/officeart/2005/8/layout/hProcess9"/>
    <dgm:cxn modelId="{8E8CD55D-982A-4512-A578-2EA473B7A42E}" type="presParOf" srcId="{87D75F5B-CD31-4CFD-9396-37F093F10603}" destId="{049F2FBB-B2DB-415A-9BC6-6ABBA8F007F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62E6D-3D5B-4076-9C33-AB84DF95AC75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6EDA61D-9314-4C1A-9572-FE8B1E228B07}">
      <dgm:prSet phldrT="[Text]" phldr="1"/>
      <dgm:spPr/>
      <dgm:t>
        <a:bodyPr/>
        <a:lstStyle/>
        <a:p>
          <a:endParaRPr lang="en-GB"/>
        </a:p>
      </dgm:t>
    </dgm:pt>
    <dgm:pt modelId="{08D09C9F-3960-4D20-975F-1A9506EB3569}" type="parTrans" cxnId="{E76C7742-4828-4F77-BF3D-CDF5386FA5B3}">
      <dgm:prSet/>
      <dgm:spPr/>
      <dgm:t>
        <a:bodyPr/>
        <a:lstStyle/>
        <a:p>
          <a:endParaRPr lang="en-GB"/>
        </a:p>
      </dgm:t>
    </dgm:pt>
    <dgm:pt modelId="{A30D6A64-613A-4C3C-AEED-22D517F2F677}" type="sibTrans" cxnId="{E76C7742-4828-4F77-BF3D-CDF5386FA5B3}">
      <dgm:prSet/>
      <dgm:spPr/>
      <dgm:t>
        <a:bodyPr/>
        <a:lstStyle/>
        <a:p>
          <a:endParaRPr lang="en-GB"/>
        </a:p>
      </dgm:t>
    </dgm:pt>
    <dgm:pt modelId="{67F878A7-9C2C-4F0C-AF85-96989C17C4C7}">
      <dgm:prSet phldrT="[Text]" phldr="1"/>
      <dgm:spPr/>
      <dgm:t>
        <a:bodyPr/>
        <a:lstStyle/>
        <a:p>
          <a:endParaRPr lang="en-GB"/>
        </a:p>
      </dgm:t>
    </dgm:pt>
    <dgm:pt modelId="{DBF1CC95-C204-4E52-AC7A-21AA64836C6E}" type="parTrans" cxnId="{E6281F73-65E1-4FD7-A887-76E8F2978027}">
      <dgm:prSet/>
      <dgm:spPr/>
      <dgm:t>
        <a:bodyPr/>
        <a:lstStyle/>
        <a:p>
          <a:endParaRPr lang="en-GB"/>
        </a:p>
      </dgm:t>
    </dgm:pt>
    <dgm:pt modelId="{C7E2AAF3-3177-489C-AE8E-FC9A108DE09D}" type="sibTrans" cxnId="{E6281F73-65E1-4FD7-A887-76E8F2978027}">
      <dgm:prSet/>
      <dgm:spPr/>
      <dgm:t>
        <a:bodyPr/>
        <a:lstStyle/>
        <a:p>
          <a:endParaRPr lang="en-GB"/>
        </a:p>
      </dgm:t>
    </dgm:pt>
    <dgm:pt modelId="{98015411-3850-44F9-A26F-9196FD58B47C}">
      <dgm:prSet phldrT="[Text]" phldr="1"/>
      <dgm:spPr/>
      <dgm:t>
        <a:bodyPr/>
        <a:lstStyle/>
        <a:p>
          <a:endParaRPr lang="en-GB" dirty="0"/>
        </a:p>
      </dgm:t>
    </dgm:pt>
    <dgm:pt modelId="{0CA45267-0CB5-4A76-84C2-F73A4C1F32D7}" type="parTrans" cxnId="{92122BD1-EC9E-4C81-8414-3B233B853D5F}">
      <dgm:prSet/>
      <dgm:spPr/>
      <dgm:t>
        <a:bodyPr/>
        <a:lstStyle/>
        <a:p>
          <a:endParaRPr lang="en-GB"/>
        </a:p>
      </dgm:t>
    </dgm:pt>
    <dgm:pt modelId="{CC648F95-2C77-449D-BF32-9F0EA941C0E8}" type="sibTrans" cxnId="{92122BD1-EC9E-4C81-8414-3B233B853D5F}">
      <dgm:prSet/>
      <dgm:spPr/>
      <dgm:t>
        <a:bodyPr/>
        <a:lstStyle/>
        <a:p>
          <a:endParaRPr lang="en-GB"/>
        </a:p>
      </dgm:t>
    </dgm:pt>
    <dgm:pt modelId="{1A3F4753-1331-4950-815E-1A040A7311A8}">
      <dgm:prSet/>
      <dgm:spPr/>
    </dgm:pt>
    <dgm:pt modelId="{9AA90E2E-3172-449D-B731-2EFAC1E1D5D6}" type="parTrans" cxnId="{8B95C4DD-843A-474E-82C4-305F54A44DFD}">
      <dgm:prSet/>
      <dgm:spPr/>
      <dgm:t>
        <a:bodyPr/>
        <a:lstStyle/>
        <a:p>
          <a:endParaRPr lang="en-GB"/>
        </a:p>
      </dgm:t>
    </dgm:pt>
    <dgm:pt modelId="{DD2B973F-BD92-46B1-9635-850790B8F1AE}" type="sibTrans" cxnId="{8B95C4DD-843A-474E-82C4-305F54A44DFD}">
      <dgm:prSet/>
      <dgm:spPr/>
      <dgm:t>
        <a:bodyPr/>
        <a:lstStyle/>
        <a:p>
          <a:endParaRPr lang="en-GB"/>
        </a:p>
      </dgm:t>
    </dgm:pt>
    <dgm:pt modelId="{D15712E5-5E13-435D-8EFB-14919C0B1262}">
      <dgm:prSet/>
      <dgm:spPr/>
    </dgm:pt>
    <dgm:pt modelId="{A4E074FF-1E8C-4AB5-A879-8647C31ABB5B}" type="parTrans" cxnId="{8B0D3909-01D4-49F4-AFE1-3B7A25143234}">
      <dgm:prSet/>
      <dgm:spPr/>
      <dgm:t>
        <a:bodyPr/>
        <a:lstStyle/>
        <a:p>
          <a:endParaRPr lang="en-GB"/>
        </a:p>
      </dgm:t>
    </dgm:pt>
    <dgm:pt modelId="{BA1FFAE3-4BFE-4A58-B8E4-64376C423162}" type="sibTrans" cxnId="{8B0D3909-01D4-49F4-AFE1-3B7A25143234}">
      <dgm:prSet/>
      <dgm:spPr/>
      <dgm:t>
        <a:bodyPr/>
        <a:lstStyle/>
        <a:p>
          <a:endParaRPr lang="en-GB"/>
        </a:p>
      </dgm:t>
    </dgm:pt>
    <dgm:pt modelId="{F9440CE6-85EA-4350-9C15-F265DE2D522F}" type="pres">
      <dgm:prSet presAssocID="{50862E6D-3D5B-4076-9C33-AB84DF95AC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1322D13-31C7-47E4-9469-34378ECDBAB5}" type="pres">
      <dgm:prSet presAssocID="{56EDA61D-9314-4C1A-9572-FE8B1E228B0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A5A819-B839-4137-A575-DEB52B07CCFE}" type="pres">
      <dgm:prSet presAssocID="{56EDA61D-9314-4C1A-9572-FE8B1E228B07}" presName="gear1srcNode" presStyleLbl="node1" presStyleIdx="0" presStyleCnt="3"/>
      <dgm:spPr/>
      <dgm:t>
        <a:bodyPr/>
        <a:lstStyle/>
        <a:p>
          <a:endParaRPr lang="en-GB"/>
        </a:p>
      </dgm:t>
    </dgm:pt>
    <dgm:pt modelId="{CE39B108-4937-4EDF-8FE2-47A0171C9607}" type="pres">
      <dgm:prSet presAssocID="{56EDA61D-9314-4C1A-9572-FE8B1E228B07}" presName="gear1dstNode" presStyleLbl="node1" presStyleIdx="0" presStyleCnt="3"/>
      <dgm:spPr/>
      <dgm:t>
        <a:bodyPr/>
        <a:lstStyle/>
        <a:p>
          <a:endParaRPr lang="en-GB"/>
        </a:p>
      </dgm:t>
    </dgm:pt>
    <dgm:pt modelId="{DBF71CB2-7CC1-4AD9-A841-108C0E9F7120}" type="pres">
      <dgm:prSet presAssocID="{67F878A7-9C2C-4F0C-AF85-96989C17C4C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D5F27-4F62-47F3-BC4A-AE40598679FC}" type="pres">
      <dgm:prSet presAssocID="{67F878A7-9C2C-4F0C-AF85-96989C17C4C7}" presName="gear2srcNode" presStyleLbl="node1" presStyleIdx="1" presStyleCnt="3"/>
      <dgm:spPr/>
      <dgm:t>
        <a:bodyPr/>
        <a:lstStyle/>
        <a:p>
          <a:endParaRPr lang="en-GB"/>
        </a:p>
      </dgm:t>
    </dgm:pt>
    <dgm:pt modelId="{E2807EC4-9D75-4C75-AE37-643336B24FFA}" type="pres">
      <dgm:prSet presAssocID="{67F878A7-9C2C-4F0C-AF85-96989C17C4C7}" presName="gear2dstNode" presStyleLbl="node1" presStyleIdx="1" presStyleCnt="3"/>
      <dgm:spPr/>
      <dgm:t>
        <a:bodyPr/>
        <a:lstStyle/>
        <a:p>
          <a:endParaRPr lang="en-GB"/>
        </a:p>
      </dgm:t>
    </dgm:pt>
    <dgm:pt modelId="{9D79F401-F7D7-43FC-BE0F-146F2F7259C9}" type="pres">
      <dgm:prSet presAssocID="{98015411-3850-44F9-A26F-9196FD58B47C}" presName="gear3" presStyleLbl="node1" presStyleIdx="2" presStyleCnt="3"/>
      <dgm:spPr/>
      <dgm:t>
        <a:bodyPr/>
        <a:lstStyle/>
        <a:p>
          <a:endParaRPr lang="en-GB"/>
        </a:p>
      </dgm:t>
    </dgm:pt>
    <dgm:pt modelId="{417168DC-29B9-4D96-8338-74228357D01A}" type="pres">
      <dgm:prSet presAssocID="{98015411-3850-44F9-A26F-9196FD58B47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4BCD6C-6269-4018-881B-49E42DD2015F}" type="pres">
      <dgm:prSet presAssocID="{98015411-3850-44F9-A26F-9196FD58B47C}" presName="gear3srcNode" presStyleLbl="node1" presStyleIdx="2" presStyleCnt="3"/>
      <dgm:spPr/>
      <dgm:t>
        <a:bodyPr/>
        <a:lstStyle/>
        <a:p>
          <a:endParaRPr lang="en-GB"/>
        </a:p>
      </dgm:t>
    </dgm:pt>
    <dgm:pt modelId="{B7C1515D-9860-4D7E-B59B-D69A253B6F06}" type="pres">
      <dgm:prSet presAssocID="{98015411-3850-44F9-A26F-9196FD58B47C}" presName="gear3dstNode" presStyleLbl="node1" presStyleIdx="2" presStyleCnt="3"/>
      <dgm:spPr/>
      <dgm:t>
        <a:bodyPr/>
        <a:lstStyle/>
        <a:p>
          <a:endParaRPr lang="en-GB"/>
        </a:p>
      </dgm:t>
    </dgm:pt>
    <dgm:pt modelId="{003BAAD5-F821-49F4-8D3C-41987D0A77AC}" type="pres">
      <dgm:prSet presAssocID="{A30D6A64-613A-4C3C-AEED-22D517F2F677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D2F060BA-E010-4310-891E-FD11ED8558C5}" type="pres">
      <dgm:prSet presAssocID="{C7E2AAF3-3177-489C-AE8E-FC9A108DE09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763153C-353F-4A30-808D-6D07603BEB45}" type="pres">
      <dgm:prSet presAssocID="{CC648F95-2C77-449D-BF32-9F0EA941C0E8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19FADFF8-A130-4549-901E-7331125BCE8D}" type="presOf" srcId="{56EDA61D-9314-4C1A-9572-FE8B1E228B07}" destId="{71322D13-31C7-47E4-9469-34378ECDBAB5}" srcOrd="0" destOrd="0" presId="urn:microsoft.com/office/officeart/2005/8/layout/gear1"/>
    <dgm:cxn modelId="{8B95C4DD-843A-474E-82C4-305F54A44DFD}" srcId="{50862E6D-3D5B-4076-9C33-AB84DF95AC75}" destId="{1A3F4753-1331-4950-815E-1A040A7311A8}" srcOrd="3" destOrd="0" parTransId="{9AA90E2E-3172-449D-B731-2EFAC1E1D5D6}" sibTransId="{DD2B973F-BD92-46B1-9635-850790B8F1AE}"/>
    <dgm:cxn modelId="{E2F433F9-3570-4415-AB3E-31C418F71F29}" type="presOf" srcId="{67F878A7-9C2C-4F0C-AF85-96989C17C4C7}" destId="{16BD5F27-4F62-47F3-BC4A-AE40598679FC}" srcOrd="1" destOrd="0" presId="urn:microsoft.com/office/officeart/2005/8/layout/gear1"/>
    <dgm:cxn modelId="{E76C7742-4828-4F77-BF3D-CDF5386FA5B3}" srcId="{50862E6D-3D5B-4076-9C33-AB84DF95AC75}" destId="{56EDA61D-9314-4C1A-9572-FE8B1E228B07}" srcOrd="0" destOrd="0" parTransId="{08D09C9F-3960-4D20-975F-1A9506EB3569}" sibTransId="{A30D6A64-613A-4C3C-AEED-22D517F2F677}"/>
    <dgm:cxn modelId="{E6281F73-65E1-4FD7-A887-76E8F2978027}" srcId="{50862E6D-3D5B-4076-9C33-AB84DF95AC75}" destId="{67F878A7-9C2C-4F0C-AF85-96989C17C4C7}" srcOrd="1" destOrd="0" parTransId="{DBF1CC95-C204-4E52-AC7A-21AA64836C6E}" sibTransId="{C7E2AAF3-3177-489C-AE8E-FC9A108DE09D}"/>
    <dgm:cxn modelId="{C4A301EF-8B18-4A4B-820C-56E1CBA51830}" type="presOf" srcId="{CC648F95-2C77-449D-BF32-9F0EA941C0E8}" destId="{0763153C-353F-4A30-808D-6D07603BEB45}" srcOrd="0" destOrd="0" presId="urn:microsoft.com/office/officeart/2005/8/layout/gear1"/>
    <dgm:cxn modelId="{3621FCD5-3BDE-4F26-9A85-518D27BA9777}" type="presOf" srcId="{98015411-3850-44F9-A26F-9196FD58B47C}" destId="{6B4BCD6C-6269-4018-881B-49E42DD2015F}" srcOrd="2" destOrd="0" presId="urn:microsoft.com/office/officeart/2005/8/layout/gear1"/>
    <dgm:cxn modelId="{5A2733CF-F9BD-40DD-AB65-60C4614DF4FC}" type="presOf" srcId="{50862E6D-3D5B-4076-9C33-AB84DF95AC75}" destId="{F9440CE6-85EA-4350-9C15-F265DE2D522F}" srcOrd="0" destOrd="0" presId="urn:microsoft.com/office/officeart/2005/8/layout/gear1"/>
    <dgm:cxn modelId="{D7A869F1-7F1F-4561-88A2-0703DDFD87D1}" type="presOf" srcId="{67F878A7-9C2C-4F0C-AF85-96989C17C4C7}" destId="{E2807EC4-9D75-4C75-AE37-643336B24FFA}" srcOrd="2" destOrd="0" presId="urn:microsoft.com/office/officeart/2005/8/layout/gear1"/>
    <dgm:cxn modelId="{D23A21EF-D3E8-4DD5-82D9-9F2A8CA64757}" type="presOf" srcId="{56EDA61D-9314-4C1A-9572-FE8B1E228B07}" destId="{CE39B108-4937-4EDF-8FE2-47A0171C9607}" srcOrd="2" destOrd="0" presId="urn:microsoft.com/office/officeart/2005/8/layout/gear1"/>
    <dgm:cxn modelId="{92122BD1-EC9E-4C81-8414-3B233B853D5F}" srcId="{50862E6D-3D5B-4076-9C33-AB84DF95AC75}" destId="{98015411-3850-44F9-A26F-9196FD58B47C}" srcOrd="2" destOrd="0" parTransId="{0CA45267-0CB5-4A76-84C2-F73A4C1F32D7}" sibTransId="{CC648F95-2C77-449D-BF32-9F0EA941C0E8}"/>
    <dgm:cxn modelId="{09E4FC18-725D-4A4A-9741-44721F5C192C}" type="presOf" srcId="{56EDA61D-9314-4C1A-9572-FE8B1E228B07}" destId="{94A5A819-B839-4137-A575-DEB52B07CCFE}" srcOrd="1" destOrd="0" presId="urn:microsoft.com/office/officeart/2005/8/layout/gear1"/>
    <dgm:cxn modelId="{F62D412C-5C6B-40CA-B460-79387E817D86}" type="presOf" srcId="{98015411-3850-44F9-A26F-9196FD58B47C}" destId="{417168DC-29B9-4D96-8338-74228357D01A}" srcOrd="1" destOrd="0" presId="urn:microsoft.com/office/officeart/2005/8/layout/gear1"/>
    <dgm:cxn modelId="{1CAFE07D-B08E-4C97-A23B-46700AFFDF69}" type="presOf" srcId="{C7E2AAF3-3177-489C-AE8E-FC9A108DE09D}" destId="{D2F060BA-E010-4310-891E-FD11ED8558C5}" srcOrd="0" destOrd="0" presId="urn:microsoft.com/office/officeart/2005/8/layout/gear1"/>
    <dgm:cxn modelId="{CA895A71-B637-47B5-AAB8-A6C3DB1A9877}" type="presOf" srcId="{98015411-3850-44F9-A26F-9196FD58B47C}" destId="{B7C1515D-9860-4D7E-B59B-D69A253B6F06}" srcOrd="3" destOrd="0" presId="urn:microsoft.com/office/officeart/2005/8/layout/gear1"/>
    <dgm:cxn modelId="{16EBB565-499C-4E1A-9B31-74B2D20D7C94}" type="presOf" srcId="{67F878A7-9C2C-4F0C-AF85-96989C17C4C7}" destId="{DBF71CB2-7CC1-4AD9-A841-108C0E9F7120}" srcOrd="0" destOrd="0" presId="urn:microsoft.com/office/officeart/2005/8/layout/gear1"/>
    <dgm:cxn modelId="{1D651828-24B6-47A8-BDFD-5C6BB636557B}" type="presOf" srcId="{98015411-3850-44F9-A26F-9196FD58B47C}" destId="{9D79F401-F7D7-43FC-BE0F-146F2F7259C9}" srcOrd="0" destOrd="0" presId="urn:microsoft.com/office/officeart/2005/8/layout/gear1"/>
    <dgm:cxn modelId="{3E6D384F-EF9F-4F84-9727-E923A865307E}" type="presOf" srcId="{A30D6A64-613A-4C3C-AEED-22D517F2F677}" destId="{003BAAD5-F821-49F4-8D3C-41987D0A77AC}" srcOrd="0" destOrd="0" presId="urn:microsoft.com/office/officeart/2005/8/layout/gear1"/>
    <dgm:cxn modelId="{8B0D3909-01D4-49F4-AFE1-3B7A25143234}" srcId="{50862E6D-3D5B-4076-9C33-AB84DF95AC75}" destId="{D15712E5-5E13-435D-8EFB-14919C0B1262}" srcOrd="4" destOrd="0" parTransId="{A4E074FF-1E8C-4AB5-A879-8647C31ABB5B}" sibTransId="{BA1FFAE3-4BFE-4A58-B8E4-64376C423162}"/>
    <dgm:cxn modelId="{8F7477B9-1271-47C4-B098-F03B0439B4F5}" type="presParOf" srcId="{F9440CE6-85EA-4350-9C15-F265DE2D522F}" destId="{71322D13-31C7-47E4-9469-34378ECDBAB5}" srcOrd="0" destOrd="0" presId="urn:microsoft.com/office/officeart/2005/8/layout/gear1"/>
    <dgm:cxn modelId="{9352A935-E9DB-4368-A154-05B7CE3D3E90}" type="presParOf" srcId="{F9440CE6-85EA-4350-9C15-F265DE2D522F}" destId="{94A5A819-B839-4137-A575-DEB52B07CCFE}" srcOrd="1" destOrd="0" presId="urn:microsoft.com/office/officeart/2005/8/layout/gear1"/>
    <dgm:cxn modelId="{1C126972-98EB-462F-A95A-F4313FC0C8B2}" type="presParOf" srcId="{F9440CE6-85EA-4350-9C15-F265DE2D522F}" destId="{CE39B108-4937-4EDF-8FE2-47A0171C9607}" srcOrd="2" destOrd="0" presId="urn:microsoft.com/office/officeart/2005/8/layout/gear1"/>
    <dgm:cxn modelId="{8D264E70-DD4E-4C8F-AFAD-E15737089C44}" type="presParOf" srcId="{F9440CE6-85EA-4350-9C15-F265DE2D522F}" destId="{DBF71CB2-7CC1-4AD9-A841-108C0E9F7120}" srcOrd="3" destOrd="0" presId="urn:microsoft.com/office/officeart/2005/8/layout/gear1"/>
    <dgm:cxn modelId="{09828F6F-A34C-474C-BDAB-3F87C586A19A}" type="presParOf" srcId="{F9440CE6-85EA-4350-9C15-F265DE2D522F}" destId="{16BD5F27-4F62-47F3-BC4A-AE40598679FC}" srcOrd="4" destOrd="0" presId="urn:microsoft.com/office/officeart/2005/8/layout/gear1"/>
    <dgm:cxn modelId="{FD505A4D-2966-4D99-9433-C32C935416EC}" type="presParOf" srcId="{F9440CE6-85EA-4350-9C15-F265DE2D522F}" destId="{E2807EC4-9D75-4C75-AE37-643336B24FFA}" srcOrd="5" destOrd="0" presId="urn:microsoft.com/office/officeart/2005/8/layout/gear1"/>
    <dgm:cxn modelId="{0EF11D5D-2AD8-48FD-B414-283FE5A74DF3}" type="presParOf" srcId="{F9440CE6-85EA-4350-9C15-F265DE2D522F}" destId="{9D79F401-F7D7-43FC-BE0F-146F2F7259C9}" srcOrd="6" destOrd="0" presId="urn:microsoft.com/office/officeart/2005/8/layout/gear1"/>
    <dgm:cxn modelId="{14BAA4AE-1D67-4007-A5A8-1B8B57C04950}" type="presParOf" srcId="{F9440CE6-85EA-4350-9C15-F265DE2D522F}" destId="{417168DC-29B9-4D96-8338-74228357D01A}" srcOrd="7" destOrd="0" presId="urn:microsoft.com/office/officeart/2005/8/layout/gear1"/>
    <dgm:cxn modelId="{AA2EE460-54B3-418B-8B89-817948F74F78}" type="presParOf" srcId="{F9440CE6-85EA-4350-9C15-F265DE2D522F}" destId="{6B4BCD6C-6269-4018-881B-49E42DD2015F}" srcOrd="8" destOrd="0" presId="urn:microsoft.com/office/officeart/2005/8/layout/gear1"/>
    <dgm:cxn modelId="{EBE78076-2132-4A84-A636-D46319F89708}" type="presParOf" srcId="{F9440CE6-85EA-4350-9C15-F265DE2D522F}" destId="{B7C1515D-9860-4D7E-B59B-D69A253B6F06}" srcOrd="9" destOrd="0" presId="urn:microsoft.com/office/officeart/2005/8/layout/gear1"/>
    <dgm:cxn modelId="{2BE650D8-36AC-4BDD-BFAB-4B4BFAFF48DC}" type="presParOf" srcId="{F9440CE6-85EA-4350-9C15-F265DE2D522F}" destId="{003BAAD5-F821-49F4-8D3C-41987D0A77AC}" srcOrd="10" destOrd="0" presId="urn:microsoft.com/office/officeart/2005/8/layout/gear1"/>
    <dgm:cxn modelId="{39399A4E-A704-4354-9BB2-99717B398D2E}" type="presParOf" srcId="{F9440CE6-85EA-4350-9C15-F265DE2D522F}" destId="{D2F060BA-E010-4310-891E-FD11ED8558C5}" srcOrd="11" destOrd="0" presId="urn:microsoft.com/office/officeart/2005/8/layout/gear1"/>
    <dgm:cxn modelId="{94CEA7D1-0F57-4204-82D4-270D6EFFAFC7}" type="presParOf" srcId="{F9440CE6-85EA-4350-9C15-F265DE2D522F}" destId="{0763153C-353F-4A30-808D-6D07603BEB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E0F9A-02D7-4D35-8F73-509E9C6D17B1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6_4" csCatId="accent6" phldr="0"/>
      <dgm:spPr/>
      <dgm:t>
        <a:bodyPr/>
        <a:lstStyle/>
        <a:p>
          <a:endParaRPr lang="en-GB"/>
        </a:p>
      </dgm:t>
    </dgm:pt>
    <dgm:pt modelId="{AE1B0DB9-74C6-4B76-BB5D-EF467D1A2BB4}">
      <dgm:prSet phldrT="[Text]" phldr="1"/>
      <dgm:spPr/>
      <dgm:t>
        <a:bodyPr/>
        <a:lstStyle/>
        <a:p>
          <a:endParaRPr lang="en-GB" dirty="0"/>
        </a:p>
      </dgm:t>
    </dgm:pt>
    <dgm:pt modelId="{5B36368E-1E75-44B3-8C6D-6340B7096436}" type="parTrans" cxnId="{8ECA771D-9063-4CD5-9FC1-CE12D3717E1F}">
      <dgm:prSet/>
      <dgm:spPr/>
      <dgm:t>
        <a:bodyPr/>
        <a:lstStyle/>
        <a:p>
          <a:endParaRPr lang="en-GB"/>
        </a:p>
      </dgm:t>
    </dgm:pt>
    <dgm:pt modelId="{0B6B8C22-24B7-49EF-B9EA-DD842E32DC71}" type="sibTrans" cxnId="{8ECA771D-9063-4CD5-9FC1-CE12D3717E1F}">
      <dgm:prSet/>
      <dgm:spPr/>
      <dgm:t>
        <a:bodyPr/>
        <a:lstStyle/>
        <a:p>
          <a:endParaRPr lang="en-GB"/>
        </a:p>
      </dgm:t>
    </dgm:pt>
    <dgm:pt modelId="{7F24D1A6-3D78-4F69-84EF-7BDB62688377}">
      <dgm:prSet phldrT="[Text]" phldr="1"/>
      <dgm:spPr/>
      <dgm:t>
        <a:bodyPr/>
        <a:lstStyle/>
        <a:p>
          <a:endParaRPr lang="en-GB"/>
        </a:p>
      </dgm:t>
    </dgm:pt>
    <dgm:pt modelId="{09A7B7A4-C036-4C17-835B-0248CC8E77C0}" type="parTrans" cxnId="{00584228-FDE8-4200-90D7-8BCCC9B94F03}">
      <dgm:prSet/>
      <dgm:spPr/>
      <dgm:t>
        <a:bodyPr/>
        <a:lstStyle/>
        <a:p>
          <a:endParaRPr lang="en-GB"/>
        </a:p>
      </dgm:t>
    </dgm:pt>
    <dgm:pt modelId="{8AD3483F-DDFC-4AC5-9052-13330447F727}" type="sibTrans" cxnId="{00584228-FDE8-4200-90D7-8BCCC9B94F03}">
      <dgm:prSet/>
      <dgm:spPr/>
      <dgm:t>
        <a:bodyPr/>
        <a:lstStyle/>
        <a:p>
          <a:endParaRPr lang="en-GB"/>
        </a:p>
      </dgm:t>
    </dgm:pt>
    <dgm:pt modelId="{FAE061E3-F471-4133-9DA9-7B56201CED58}">
      <dgm:prSet phldrT="[Text]" phldr="1"/>
      <dgm:spPr/>
      <dgm:t>
        <a:bodyPr/>
        <a:lstStyle/>
        <a:p>
          <a:endParaRPr lang="en-GB"/>
        </a:p>
      </dgm:t>
    </dgm:pt>
    <dgm:pt modelId="{C1097C9F-8BD3-4770-B32A-77B5E654A321}" type="parTrans" cxnId="{C8209D9F-353E-462E-A465-0992D5B8C642}">
      <dgm:prSet/>
      <dgm:spPr/>
      <dgm:t>
        <a:bodyPr/>
        <a:lstStyle/>
        <a:p>
          <a:endParaRPr lang="en-GB"/>
        </a:p>
      </dgm:t>
    </dgm:pt>
    <dgm:pt modelId="{71DF5CC6-4E26-4241-AE12-3D7E1AB994D1}" type="sibTrans" cxnId="{C8209D9F-353E-462E-A465-0992D5B8C642}">
      <dgm:prSet/>
      <dgm:spPr/>
      <dgm:t>
        <a:bodyPr/>
        <a:lstStyle/>
        <a:p>
          <a:endParaRPr lang="en-GB"/>
        </a:p>
      </dgm:t>
    </dgm:pt>
    <dgm:pt modelId="{7399E265-7F21-40F9-A532-54CCD9D8494E}" type="pres">
      <dgm:prSet presAssocID="{EE6E0F9A-02D7-4D35-8F73-509E9C6D17B1}" presName="Name0" presStyleCnt="0">
        <dgm:presLayoutVars>
          <dgm:chMax val="1"/>
          <dgm:chPref val="1"/>
        </dgm:presLayoutVars>
      </dgm:prSet>
      <dgm:spPr/>
    </dgm:pt>
    <dgm:pt modelId="{D121FC96-89B5-4A8C-A3BA-326DB30E74A8}" type="pres">
      <dgm:prSet presAssocID="{AE1B0DB9-74C6-4B76-BB5D-EF467D1A2BB4}" presName="Parent" presStyleLbl="node0" presStyleIdx="0" presStyleCnt="1">
        <dgm:presLayoutVars>
          <dgm:chMax val="5"/>
          <dgm:chPref val="5"/>
        </dgm:presLayoutVars>
      </dgm:prSet>
      <dgm:spPr/>
    </dgm:pt>
    <dgm:pt modelId="{3F77DDA5-E0D5-4F94-A443-33B39EAF1715}" type="pres">
      <dgm:prSet presAssocID="{AE1B0DB9-74C6-4B76-BB5D-EF467D1A2BB4}" presName="Accent1" presStyleLbl="node1" presStyleIdx="0" presStyleCnt="13"/>
      <dgm:spPr/>
    </dgm:pt>
    <dgm:pt modelId="{6943F38A-7B4B-4993-AFC5-06B8F8B7B924}" type="pres">
      <dgm:prSet presAssocID="{AE1B0DB9-74C6-4B76-BB5D-EF467D1A2BB4}" presName="Accent2" presStyleLbl="node1" presStyleIdx="1" presStyleCnt="13"/>
      <dgm:spPr/>
    </dgm:pt>
    <dgm:pt modelId="{6C041DE5-F526-45B7-A0FA-5793B583FD47}" type="pres">
      <dgm:prSet presAssocID="{AE1B0DB9-74C6-4B76-BB5D-EF467D1A2BB4}" presName="Accent3" presStyleLbl="node1" presStyleIdx="2" presStyleCnt="13"/>
      <dgm:spPr/>
    </dgm:pt>
    <dgm:pt modelId="{52913119-12A7-4039-8C37-12296E9770B1}" type="pres">
      <dgm:prSet presAssocID="{AE1B0DB9-74C6-4B76-BB5D-EF467D1A2BB4}" presName="Accent4" presStyleLbl="node1" presStyleIdx="3" presStyleCnt="13"/>
      <dgm:spPr/>
    </dgm:pt>
    <dgm:pt modelId="{759F23EA-8BDD-404B-8D84-58F902B95BB8}" type="pres">
      <dgm:prSet presAssocID="{AE1B0DB9-74C6-4B76-BB5D-EF467D1A2BB4}" presName="Accent5" presStyleLbl="node1" presStyleIdx="4" presStyleCnt="13"/>
      <dgm:spPr/>
    </dgm:pt>
    <dgm:pt modelId="{5DE6B4C9-2BDC-46A2-AB9F-502942A2E036}" type="pres">
      <dgm:prSet presAssocID="{AE1B0DB9-74C6-4B76-BB5D-EF467D1A2BB4}" presName="Accent6" presStyleLbl="node1" presStyleIdx="5" presStyleCnt="13"/>
      <dgm:spPr/>
    </dgm:pt>
    <dgm:pt modelId="{DAD81E15-6BA9-434E-9417-83D700CE8C5F}" type="pres">
      <dgm:prSet presAssocID="{7F24D1A6-3D78-4F69-84EF-7BDB62688377}" presName="Child1" presStyleLbl="node1" presStyleIdx="6" presStyleCnt="13">
        <dgm:presLayoutVars>
          <dgm:chMax val="0"/>
          <dgm:chPref val="0"/>
        </dgm:presLayoutVars>
      </dgm:prSet>
      <dgm:spPr/>
    </dgm:pt>
    <dgm:pt modelId="{31F9845E-ECD5-48B9-9522-EA25E080282C}" type="pres">
      <dgm:prSet presAssocID="{7F24D1A6-3D78-4F69-84EF-7BDB62688377}" presName="Accent7" presStyleCnt="0"/>
      <dgm:spPr/>
    </dgm:pt>
    <dgm:pt modelId="{84C64ED1-BD71-449E-979F-C7A1DD730D07}" type="pres">
      <dgm:prSet presAssocID="{7F24D1A6-3D78-4F69-84EF-7BDB62688377}" presName="AccentHold1" presStyleLbl="node1" presStyleIdx="7" presStyleCnt="13"/>
      <dgm:spPr/>
    </dgm:pt>
    <dgm:pt modelId="{1BF1ED80-9749-4B85-82C6-2BC292631676}" type="pres">
      <dgm:prSet presAssocID="{7F24D1A6-3D78-4F69-84EF-7BDB62688377}" presName="Accent8" presStyleCnt="0"/>
      <dgm:spPr/>
    </dgm:pt>
    <dgm:pt modelId="{09A7CD8B-EA67-4354-AA15-98D1E81EAE88}" type="pres">
      <dgm:prSet presAssocID="{7F24D1A6-3D78-4F69-84EF-7BDB62688377}" presName="AccentHold2" presStyleLbl="node1" presStyleIdx="8" presStyleCnt="13"/>
      <dgm:spPr/>
    </dgm:pt>
    <dgm:pt modelId="{140E8D91-CE70-4DA1-A386-8D89321755E4}" type="pres">
      <dgm:prSet presAssocID="{FAE061E3-F471-4133-9DA9-7B56201CED58}" presName="Child2" presStyleLbl="node1" presStyleIdx="9" presStyleCnt="13">
        <dgm:presLayoutVars>
          <dgm:chMax val="0"/>
          <dgm:chPref val="0"/>
        </dgm:presLayoutVars>
      </dgm:prSet>
      <dgm:spPr/>
    </dgm:pt>
    <dgm:pt modelId="{AB29B1FC-192B-46C5-8247-3FBDB23F05B1}" type="pres">
      <dgm:prSet presAssocID="{FAE061E3-F471-4133-9DA9-7B56201CED58}" presName="Accent9" presStyleCnt="0"/>
      <dgm:spPr/>
    </dgm:pt>
    <dgm:pt modelId="{26C834FB-2A18-4C97-BD9D-6A44E11C6FB4}" type="pres">
      <dgm:prSet presAssocID="{FAE061E3-F471-4133-9DA9-7B56201CED58}" presName="AccentHold1" presStyleLbl="node1" presStyleIdx="10" presStyleCnt="13"/>
      <dgm:spPr/>
    </dgm:pt>
    <dgm:pt modelId="{9D598513-BD8C-4E05-A2B5-3DD7C10F985F}" type="pres">
      <dgm:prSet presAssocID="{FAE061E3-F471-4133-9DA9-7B56201CED58}" presName="Accent10" presStyleCnt="0"/>
      <dgm:spPr/>
    </dgm:pt>
    <dgm:pt modelId="{0A733B04-2753-430B-A3F2-153381D681B0}" type="pres">
      <dgm:prSet presAssocID="{FAE061E3-F471-4133-9DA9-7B56201CED58}" presName="AccentHold2" presStyleLbl="node1" presStyleIdx="11" presStyleCnt="13"/>
      <dgm:spPr/>
    </dgm:pt>
    <dgm:pt modelId="{0F52ACD0-2047-47DA-AC4B-67477165E692}" type="pres">
      <dgm:prSet presAssocID="{FAE061E3-F471-4133-9DA9-7B56201CED58}" presName="Accent11" presStyleCnt="0"/>
      <dgm:spPr/>
    </dgm:pt>
    <dgm:pt modelId="{09EB2A6E-8F35-42EF-A4F7-7ACB27DD1713}" type="pres">
      <dgm:prSet presAssocID="{FAE061E3-F471-4133-9DA9-7B56201CED58}" presName="AccentHold3" presStyleLbl="node1" presStyleIdx="12" presStyleCnt="13"/>
      <dgm:spPr/>
    </dgm:pt>
  </dgm:ptLst>
  <dgm:cxnLst>
    <dgm:cxn modelId="{00584228-FDE8-4200-90D7-8BCCC9B94F03}" srcId="{AE1B0DB9-74C6-4B76-BB5D-EF467D1A2BB4}" destId="{7F24D1A6-3D78-4F69-84EF-7BDB62688377}" srcOrd="0" destOrd="0" parTransId="{09A7B7A4-C036-4C17-835B-0248CC8E77C0}" sibTransId="{8AD3483F-DDFC-4AC5-9052-13330447F727}"/>
    <dgm:cxn modelId="{813EC8F1-50B6-4DCA-8219-9EF2B77A12F3}" type="presOf" srcId="{AE1B0DB9-74C6-4B76-BB5D-EF467D1A2BB4}" destId="{D121FC96-89B5-4A8C-A3BA-326DB30E74A8}" srcOrd="0" destOrd="0" presId="urn:microsoft.com/office/officeart/2009/3/layout/CircleRelationship"/>
    <dgm:cxn modelId="{C8209D9F-353E-462E-A465-0992D5B8C642}" srcId="{AE1B0DB9-74C6-4B76-BB5D-EF467D1A2BB4}" destId="{FAE061E3-F471-4133-9DA9-7B56201CED58}" srcOrd="1" destOrd="0" parTransId="{C1097C9F-8BD3-4770-B32A-77B5E654A321}" sibTransId="{71DF5CC6-4E26-4241-AE12-3D7E1AB994D1}"/>
    <dgm:cxn modelId="{BE53FBF9-88CF-4BCE-AF77-2A8FD9A3522C}" type="presOf" srcId="{EE6E0F9A-02D7-4D35-8F73-509E9C6D17B1}" destId="{7399E265-7F21-40F9-A532-54CCD9D8494E}" srcOrd="0" destOrd="0" presId="urn:microsoft.com/office/officeart/2009/3/layout/CircleRelationship"/>
    <dgm:cxn modelId="{8ECA771D-9063-4CD5-9FC1-CE12D3717E1F}" srcId="{EE6E0F9A-02D7-4D35-8F73-509E9C6D17B1}" destId="{AE1B0DB9-74C6-4B76-BB5D-EF467D1A2BB4}" srcOrd="0" destOrd="0" parTransId="{5B36368E-1E75-44B3-8C6D-6340B7096436}" sibTransId="{0B6B8C22-24B7-49EF-B9EA-DD842E32DC71}"/>
    <dgm:cxn modelId="{69868277-7F85-483B-ACB8-ECBA12ECF034}" type="presOf" srcId="{FAE061E3-F471-4133-9DA9-7B56201CED58}" destId="{140E8D91-CE70-4DA1-A386-8D89321755E4}" srcOrd="0" destOrd="0" presId="urn:microsoft.com/office/officeart/2009/3/layout/CircleRelationship"/>
    <dgm:cxn modelId="{74DFA86F-5C5B-4BA7-B1BE-54214FED63EF}" type="presOf" srcId="{7F24D1A6-3D78-4F69-84EF-7BDB62688377}" destId="{DAD81E15-6BA9-434E-9417-83D700CE8C5F}" srcOrd="0" destOrd="0" presId="urn:microsoft.com/office/officeart/2009/3/layout/CircleRelationship"/>
    <dgm:cxn modelId="{29DCA1D8-1BD1-4AB8-A18F-73D35F93BC90}" type="presParOf" srcId="{7399E265-7F21-40F9-A532-54CCD9D8494E}" destId="{D121FC96-89B5-4A8C-A3BA-326DB30E74A8}" srcOrd="0" destOrd="0" presId="urn:microsoft.com/office/officeart/2009/3/layout/CircleRelationship"/>
    <dgm:cxn modelId="{6CBF65F8-B13B-45FA-8F7A-002B562C6164}" type="presParOf" srcId="{7399E265-7F21-40F9-A532-54CCD9D8494E}" destId="{3F77DDA5-E0D5-4F94-A443-33B39EAF1715}" srcOrd="1" destOrd="0" presId="urn:microsoft.com/office/officeart/2009/3/layout/CircleRelationship"/>
    <dgm:cxn modelId="{3A7CF2E0-5DD4-4DB6-8708-E0DDF5F1EADC}" type="presParOf" srcId="{7399E265-7F21-40F9-A532-54CCD9D8494E}" destId="{6943F38A-7B4B-4993-AFC5-06B8F8B7B924}" srcOrd="2" destOrd="0" presId="urn:microsoft.com/office/officeart/2009/3/layout/CircleRelationship"/>
    <dgm:cxn modelId="{4BD0AF11-A028-4674-9EE3-16DD21304E11}" type="presParOf" srcId="{7399E265-7F21-40F9-A532-54CCD9D8494E}" destId="{6C041DE5-F526-45B7-A0FA-5793B583FD47}" srcOrd="3" destOrd="0" presId="urn:microsoft.com/office/officeart/2009/3/layout/CircleRelationship"/>
    <dgm:cxn modelId="{5538E972-CB46-4C3C-977E-540A4D9E99E6}" type="presParOf" srcId="{7399E265-7F21-40F9-A532-54CCD9D8494E}" destId="{52913119-12A7-4039-8C37-12296E9770B1}" srcOrd="4" destOrd="0" presId="urn:microsoft.com/office/officeart/2009/3/layout/CircleRelationship"/>
    <dgm:cxn modelId="{BADB0D98-BC36-4291-81AB-964D182CE288}" type="presParOf" srcId="{7399E265-7F21-40F9-A532-54CCD9D8494E}" destId="{759F23EA-8BDD-404B-8D84-58F902B95BB8}" srcOrd="5" destOrd="0" presId="urn:microsoft.com/office/officeart/2009/3/layout/CircleRelationship"/>
    <dgm:cxn modelId="{C2FFA4DD-2676-44DA-875F-941B54868165}" type="presParOf" srcId="{7399E265-7F21-40F9-A532-54CCD9D8494E}" destId="{5DE6B4C9-2BDC-46A2-AB9F-502942A2E036}" srcOrd="6" destOrd="0" presId="urn:microsoft.com/office/officeart/2009/3/layout/CircleRelationship"/>
    <dgm:cxn modelId="{82F562C0-7E1E-4815-96C6-A45341DB5775}" type="presParOf" srcId="{7399E265-7F21-40F9-A532-54CCD9D8494E}" destId="{DAD81E15-6BA9-434E-9417-83D700CE8C5F}" srcOrd="7" destOrd="0" presId="urn:microsoft.com/office/officeart/2009/3/layout/CircleRelationship"/>
    <dgm:cxn modelId="{9FD5F6F5-4237-4559-A38E-02DC3EBA3344}" type="presParOf" srcId="{7399E265-7F21-40F9-A532-54CCD9D8494E}" destId="{31F9845E-ECD5-48B9-9522-EA25E080282C}" srcOrd="8" destOrd="0" presId="urn:microsoft.com/office/officeart/2009/3/layout/CircleRelationship"/>
    <dgm:cxn modelId="{F2F45A31-2977-4E42-B20C-FA051F112698}" type="presParOf" srcId="{31F9845E-ECD5-48B9-9522-EA25E080282C}" destId="{84C64ED1-BD71-449E-979F-C7A1DD730D07}" srcOrd="0" destOrd="0" presId="urn:microsoft.com/office/officeart/2009/3/layout/CircleRelationship"/>
    <dgm:cxn modelId="{BF3F237F-C8EE-4FAD-9265-150F1960D02D}" type="presParOf" srcId="{7399E265-7F21-40F9-A532-54CCD9D8494E}" destId="{1BF1ED80-9749-4B85-82C6-2BC292631676}" srcOrd="9" destOrd="0" presId="urn:microsoft.com/office/officeart/2009/3/layout/CircleRelationship"/>
    <dgm:cxn modelId="{9ABB6C8B-338C-49CB-AB69-B3A062C1190A}" type="presParOf" srcId="{1BF1ED80-9749-4B85-82C6-2BC292631676}" destId="{09A7CD8B-EA67-4354-AA15-98D1E81EAE88}" srcOrd="0" destOrd="0" presId="urn:microsoft.com/office/officeart/2009/3/layout/CircleRelationship"/>
    <dgm:cxn modelId="{32DEB5FD-D7FE-45AC-889B-1428DDDB1A25}" type="presParOf" srcId="{7399E265-7F21-40F9-A532-54CCD9D8494E}" destId="{140E8D91-CE70-4DA1-A386-8D89321755E4}" srcOrd="10" destOrd="0" presId="urn:microsoft.com/office/officeart/2009/3/layout/CircleRelationship"/>
    <dgm:cxn modelId="{454580C6-6CB8-44AA-AC12-13F8270BF57F}" type="presParOf" srcId="{7399E265-7F21-40F9-A532-54CCD9D8494E}" destId="{AB29B1FC-192B-46C5-8247-3FBDB23F05B1}" srcOrd="11" destOrd="0" presId="urn:microsoft.com/office/officeart/2009/3/layout/CircleRelationship"/>
    <dgm:cxn modelId="{EE75927C-1528-4268-88BB-1FD8A435AF18}" type="presParOf" srcId="{AB29B1FC-192B-46C5-8247-3FBDB23F05B1}" destId="{26C834FB-2A18-4C97-BD9D-6A44E11C6FB4}" srcOrd="0" destOrd="0" presId="urn:microsoft.com/office/officeart/2009/3/layout/CircleRelationship"/>
    <dgm:cxn modelId="{813027D6-AEAB-414B-A33A-C8AF2FEE34C5}" type="presParOf" srcId="{7399E265-7F21-40F9-A532-54CCD9D8494E}" destId="{9D598513-BD8C-4E05-A2B5-3DD7C10F985F}" srcOrd="12" destOrd="0" presId="urn:microsoft.com/office/officeart/2009/3/layout/CircleRelationship"/>
    <dgm:cxn modelId="{4453A701-9AE6-4A7F-823F-DBBB1D9A9CCF}" type="presParOf" srcId="{9D598513-BD8C-4E05-A2B5-3DD7C10F985F}" destId="{0A733B04-2753-430B-A3F2-153381D681B0}" srcOrd="0" destOrd="0" presId="urn:microsoft.com/office/officeart/2009/3/layout/CircleRelationship"/>
    <dgm:cxn modelId="{F155B532-671C-4F69-BA48-431D38C390BC}" type="presParOf" srcId="{7399E265-7F21-40F9-A532-54CCD9D8494E}" destId="{0F52ACD0-2047-47DA-AC4B-67477165E692}" srcOrd="13" destOrd="0" presId="urn:microsoft.com/office/officeart/2009/3/layout/CircleRelationship"/>
    <dgm:cxn modelId="{4F6DAE95-E96F-47F2-9AEB-67A01CE21859}" type="presParOf" srcId="{0F52ACD0-2047-47DA-AC4B-67477165E692}" destId="{09EB2A6E-8F35-42EF-A4F7-7ACB27DD171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62E6D-3D5B-4076-9C33-AB84DF95AC75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56EDA61D-9314-4C1A-9572-FE8B1E228B07}">
      <dgm:prSet phldrT="[Text]"/>
      <dgm:spPr/>
      <dgm:t>
        <a:bodyPr/>
        <a:lstStyle/>
        <a:p>
          <a:r>
            <a:rPr lang="en-GB" dirty="0" smtClean="0"/>
            <a:t>Massey</a:t>
          </a:r>
          <a:endParaRPr lang="en-GB" dirty="0"/>
        </a:p>
      </dgm:t>
    </dgm:pt>
    <dgm:pt modelId="{08D09C9F-3960-4D20-975F-1A9506EB3569}" type="parTrans" cxnId="{E76C7742-4828-4F77-BF3D-CDF5386FA5B3}">
      <dgm:prSet/>
      <dgm:spPr/>
      <dgm:t>
        <a:bodyPr/>
        <a:lstStyle/>
        <a:p>
          <a:endParaRPr lang="en-GB"/>
        </a:p>
      </dgm:t>
    </dgm:pt>
    <dgm:pt modelId="{A30D6A64-613A-4C3C-AEED-22D517F2F677}" type="sibTrans" cxnId="{E76C7742-4828-4F77-BF3D-CDF5386FA5B3}">
      <dgm:prSet/>
      <dgm:spPr/>
      <dgm:t>
        <a:bodyPr/>
        <a:lstStyle/>
        <a:p>
          <a:endParaRPr lang="en-GB"/>
        </a:p>
      </dgm:t>
    </dgm:pt>
    <dgm:pt modelId="{67F878A7-9C2C-4F0C-AF85-96989C17C4C7}">
      <dgm:prSet phldrT="[Text]"/>
      <dgm:spPr/>
      <dgm:t>
        <a:bodyPr/>
        <a:lstStyle/>
        <a:p>
          <a:r>
            <a:rPr lang="en-GB" dirty="0" smtClean="0"/>
            <a:t>Brah</a:t>
          </a:r>
          <a:endParaRPr lang="en-GB" dirty="0"/>
        </a:p>
      </dgm:t>
    </dgm:pt>
    <dgm:pt modelId="{DBF1CC95-C204-4E52-AC7A-21AA64836C6E}" type="parTrans" cxnId="{E6281F73-65E1-4FD7-A887-76E8F2978027}">
      <dgm:prSet/>
      <dgm:spPr/>
      <dgm:t>
        <a:bodyPr/>
        <a:lstStyle/>
        <a:p>
          <a:endParaRPr lang="en-GB"/>
        </a:p>
      </dgm:t>
    </dgm:pt>
    <dgm:pt modelId="{C7E2AAF3-3177-489C-AE8E-FC9A108DE09D}" type="sibTrans" cxnId="{E6281F73-65E1-4FD7-A887-76E8F2978027}">
      <dgm:prSet/>
      <dgm:spPr/>
      <dgm:t>
        <a:bodyPr/>
        <a:lstStyle/>
        <a:p>
          <a:endParaRPr lang="en-GB"/>
        </a:p>
      </dgm:t>
    </dgm:pt>
    <dgm:pt modelId="{98015411-3850-44F9-A26F-9196FD58B47C}">
      <dgm:prSet phldrT="[Text]"/>
      <dgm:spPr/>
      <dgm:t>
        <a:bodyPr/>
        <a:lstStyle/>
        <a:p>
          <a:r>
            <a:rPr lang="en-GB" dirty="0" smtClean="0"/>
            <a:t>Bourdieu</a:t>
          </a:r>
          <a:endParaRPr lang="en-GB" dirty="0"/>
        </a:p>
      </dgm:t>
    </dgm:pt>
    <dgm:pt modelId="{0CA45267-0CB5-4A76-84C2-F73A4C1F32D7}" type="parTrans" cxnId="{92122BD1-EC9E-4C81-8414-3B233B853D5F}">
      <dgm:prSet/>
      <dgm:spPr/>
      <dgm:t>
        <a:bodyPr/>
        <a:lstStyle/>
        <a:p>
          <a:endParaRPr lang="en-GB"/>
        </a:p>
      </dgm:t>
    </dgm:pt>
    <dgm:pt modelId="{CC648F95-2C77-449D-BF32-9F0EA941C0E8}" type="sibTrans" cxnId="{92122BD1-EC9E-4C81-8414-3B233B853D5F}">
      <dgm:prSet/>
      <dgm:spPr/>
      <dgm:t>
        <a:bodyPr/>
        <a:lstStyle/>
        <a:p>
          <a:endParaRPr lang="en-GB"/>
        </a:p>
      </dgm:t>
    </dgm:pt>
    <dgm:pt modelId="{F9440CE6-85EA-4350-9C15-F265DE2D522F}" type="pres">
      <dgm:prSet presAssocID="{50862E6D-3D5B-4076-9C33-AB84DF95AC7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1322D13-31C7-47E4-9469-34378ECDBAB5}" type="pres">
      <dgm:prSet presAssocID="{56EDA61D-9314-4C1A-9572-FE8B1E228B0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A5A819-B839-4137-A575-DEB52B07CCFE}" type="pres">
      <dgm:prSet presAssocID="{56EDA61D-9314-4C1A-9572-FE8B1E228B07}" presName="gear1srcNode" presStyleLbl="node1" presStyleIdx="0" presStyleCnt="3"/>
      <dgm:spPr/>
      <dgm:t>
        <a:bodyPr/>
        <a:lstStyle/>
        <a:p>
          <a:endParaRPr lang="en-GB"/>
        </a:p>
      </dgm:t>
    </dgm:pt>
    <dgm:pt modelId="{CE39B108-4937-4EDF-8FE2-47A0171C9607}" type="pres">
      <dgm:prSet presAssocID="{56EDA61D-9314-4C1A-9572-FE8B1E228B07}" presName="gear1dstNode" presStyleLbl="node1" presStyleIdx="0" presStyleCnt="3"/>
      <dgm:spPr/>
      <dgm:t>
        <a:bodyPr/>
        <a:lstStyle/>
        <a:p>
          <a:endParaRPr lang="en-GB"/>
        </a:p>
      </dgm:t>
    </dgm:pt>
    <dgm:pt modelId="{DBF71CB2-7CC1-4AD9-A841-108C0E9F7120}" type="pres">
      <dgm:prSet presAssocID="{67F878A7-9C2C-4F0C-AF85-96989C17C4C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D5F27-4F62-47F3-BC4A-AE40598679FC}" type="pres">
      <dgm:prSet presAssocID="{67F878A7-9C2C-4F0C-AF85-96989C17C4C7}" presName="gear2srcNode" presStyleLbl="node1" presStyleIdx="1" presStyleCnt="3"/>
      <dgm:spPr/>
      <dgm:t>
        <a:bodyPr/>
        <a:lstStyle/>
        <a:p>
          <a:endParaRPr lang="en-GB"/>
        </a:p>
      </dgm:t>
    </dgm:pt>
    <dgm:pt modelId="{E2807EC4-9D75-4C75-AE37-643336B24FFA}" type="pres">
      <dgm:prSet presAssocID="{67F878A7-9C2C-4F0C-AF85-96989C17C4C7}" presName="gear2dstNode" presStyleLbl="node1" presStyleIdx="1" presStyleCnt="3"/>
      <dgm:spPr/>
      <dgm:t>
        <a:bodyPr/>
        <a:lstStyle/>
        <a:p>
          <a:endParaRPr lang="en-GB"/>
        </a:p>
      </dgm:t>
    </dgm:pt>
    <dgm:pt modelId="{9D79F401-F7D7-43FC-BE0F-146F2F7259C9}" type="pres">
      <dgm:prSet presAssocID="{98015411-3850-44F9-A26F-9196FD58B47C}" presName="gear3" presStyleLbl="node1" presStyleIdx="2" presStyleCnt="3"/>
      <dgm:spPr/>
      <dgm:t>
        <a:bodyPr/>
        <a:lstStyle/>
        <a:p>
          <a:endParaRPr lang="en-GB"/>
        </a:p>
      </dgm:t>
    </dgm:pt>
    <dgm:pt modelId="{417168DC-29B9-4D96-8338-74228357D01A}" type="pres">
      <dgm:prSet presAssocID="{98015411-3850-44F9-A26F-9196FD58B47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4BCD6C-6269-4018-881B-49E42DD2015F}" type="pres">
      <dgm:prSet presAssocID="{98015411-3850-44F9-A26F-9196FD58B47C}" presName="gear3srcNode" presStyleLbl="node1" presStyleIdx="2" presStyleCnt="3"/>
      <dgm:spPr/>
      <dgm:t>
        <a:bodyPr/>
        <a:lstStyle/>
        <a:p>
          <a:endParaRPr lang="en-GB"/>
        </a:p>
      </dgm:t>
    </dgm:pt>
    <dgm:pt modelId="{B7C1515D-9860-4D7E-B59B-D69A253B6F06}" type="pres">
      <dgm:prSet presAssocID="{98015411-3850-44F9-A26F-9196FD58B47C}" presName="gear3dstNode" presStyleLbl="node1" presStyleIdx="2" presStyleCnt="3"/>
      <dgm:spPr/>
      <dgm:t>
        <a:bodyPr/>
        <a:lstStyle/>
        <a:p>
          <a:endParaRPr lang="en-GB"/>
        </a:p>
      </dgm:t>
    </dgm:pt>
    <dgm:pt modelId="{003BAAD5-F821-49F4-8D3C-41987D0A77AC}" type="pres">
      <dgm:prSet presAssocID="{A30D6A64-613A-4C3C-AEED-22D517F2F677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D2F060BA-E010-4310-891E-FD11ED8558C5}" type="pres">
      <dgm:prSet presAssocID="{C7E2AAF3-3177-489C-AE8E-FC9A108DE09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763153C-353F-4A30-808D-6D07603BEB45}" type="pres">
      <dgm:prSet presAssocID="{CC648F95-2C77-449D-BF32-9F0EA941C0E8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F71DCA73-F8BA-427B-AED9-8FF1E44777CA}" type="presOf" srcId="{98015411-3850-44F9-A26F-9196FD58B47C}" destId="{417168DC-29B9-4D96-8338-74228357D01A}" srcOrd="1" destOrd="0" presId="urn:microsoft.com/office/officeart/2005/8/layout/gear1"/>
    <dgm:cxn modelId="{FB32E06C-3BE4-47AF-89C1-CB062752C88F}" type="presOf" srcId="{67F878A7-9C2C-4F0C-AF85-96989C17C4C7}" destId="{DBF71CB2-7CC1-4AD9-A841-108C0E9F7120}" srcOrd="0" destOrd="0" presId="urn:microsoft.com/office/officeart/2005/8/layout/gear1"/>
    <dgm:cxn modelId="{E76C7742-4828-4F77-BF3D-CDF5386FA5B3}" srcId="{50862E6D-3D5B-4076-9C33-AB84DF95AC75}" destId="{56EDA61D-9314-4C1A-9572-FE8B1E228B07}" srcOrd="0" destOrd="0" parTransId="{08D09C9F-3960-4D20-975F-1A9506EB3569}" sibTransId="{A30D6A64-613A-4C3C-AEED-22D517F2F677}"/>
    <dgm:cxn modelId="{E6281F73-65E1-4FD7-A887-76E8F2978027}" srcId="{50862E6D-3D5B-4076-9C33-AB84DF95AC75}" destId="{67F878A7-9C2C-4F0C-AF85-96989C17C4C7}" srcOrd="1" destOrd="0" parTransId="{DBF1CC95-C204-4E52-AC7A-21AA64836C6E}" sibTransId="{C7E2AAF3-3177-489C-AE8E-FC9A108DE09D}"/>
    <dgm:cxn modelId="{DC3C464E-18AD-4818-AC61-7F40E04D074D}" type="presOf" srcId="{A30D6A64-613A-4C3C-AEED-22D517F2F677}" destId="{003BAAD5-F821-49F4-8D3C-41987D0A77AC}" srcOrd="0" destOrd="0" presId="urn:microsoft.com/office/officeart/2005/8/layout/gear1"/>
    <dgm:cxn modelId="{DCE44662-9700-4B4D-B72A-F29B999C1384}" type="presOf" srcId="{56EDA61D-9314-4C1A-9572-FE8B1E228B07}" destId="{94A5A819-B839-4137-A575-DEB52B07CCFE}" srcOrd="1" destOrd="0" presId="urn:microsoft.com/office/officeart/2005/8/layout/gear1"/>
    <dgm:cxn modelId="{92122BD1-EC9E-4C81-8414-3B233B853D5F}" srcId="{50862E6D-3D5B-4076-9C33-AB84DF95AC75}" destId="{98015411-3850-44F9-A26F-9196FD58B47C}" srcOrd="2" destOrd="0" parTransId="{0CA45267-0CB5-4A76-84C2-F73A4C1F32D7}" sibTransId="{CC648F95-2C77-449D-BF32-9F0EA941C0E8}"/>
    <dgm:cxn modelId="{479A46F0-77A3-4337-9579-D39D93200942}" type="presOf" srcId="{C7E2AAF3-3177-489C-AE8E-FC9A108DE09D}" destId="{D2F060BA-E010-4310-891E-FD11ED8558C5}" srcOrd="0" destOrd="0" presId="urn:microsoft.com/office/officeart/2005/8/layout/gear1"/>
    <dgm:cxn modelId="{4D0EB62B-3CAF-41D3-A404-EA8A052429F0}" type="presOf" srcId="{50862E6D-3D5B-4076-9C33-AB84DF95AC75}" destId="{F9440CE6-85EA-4350-9C15-F265DE2D522F}" srcOrd="0" destOrd="0" presId="urn:microsoft.com/office/officeart/2005/8/layout/gear1"/>
    <dgm:cxn modelId="{89724AA8-D2B2-43BE-9550-FFD8FEAD7FEF}" type="presOf" srcId="{98015411-3850-44F9-A26F-9196FD58B47C}" destId="{9D79F401-F7D7-43FC-BE0F-146F2F7259C9}" srcOrd="0" destOrd="0" presId="urn:microsoft.com/office/officeart/2005/8/layout/gear1"/>
    <dgm:cxn modelId="{939C9FD3-75CF-438F-8E7F-9B8761619899}" type="presOf" srcId="{98015411-3850-44F9-A26F-9196FD58B47C}" destId="{B7C1515D-9860-4D7E-B59B-D69A253B6F06}" srcOrd="3" destOrd="0" presId="urn:microsoft.com/office/officeart/2005/8/layout/gear1"/>
    <dgm:cxn modelId="{21F403E3-EFA5-4745-8F05-009B7D3F6473}" type="presOf" srcId="{98015411-3850-44F9-A26F-9196FD58B47C}" destId="{6B4BCD6C-6269-4018-881B-49E42DD2015F}" srcOrd="2" destOrd="0" presId="urn:microsoft.com/office/officeart/2005/8/layout/gear1"/>
    <dgm:cxn modelId="{E7FE12D4-3C01-4CB8-8A8D-37FB9CF38743}" type="presOf" srcId="{67F878A7-9C2C-4F0C-AF85-96989C17C4C7}" destId="{16BD5F27-4F62-47F3-BC4A-AE40598679FC}" srcOrd="1" destOrd="0" presId="urn:microsoft.com/office/officeart/2005/8/layout/gear1"/>
    <dgm:cxn modelId="{C0A677F1-74FA-4EC4-910F-A33E55A8C87F}" type="presOf" srcId="{CC648F95-2C77-449D-BF32-9F0EA941C0E8}" destId="{0763153C-353F-4A30-808D-6D07603BEB45}" srcOrd="0" destOrd="0" presId="urn:microsoft.com/office/officeart/2005/8/layout/gear1"/>
    <dgm:cxn modelId="{458BC01C-CB7B-49BA-9948-05D9FE3A1150}" type="presOf" srcId="{56EDA61D-9314-4C1A-9572-FE8B1E228B07}" destId="{71322D13-31C7-47E4-9469-34378ECDBAB5}" srcOrd="0" destOrd="0" presId="urn:microsoft.com/office/officeart/2005/8/layout/gear1"/>
    <dgm:cxn modelId="{453EAE56-A11D-4912-9DEC-301ABBDDDE25}" type="presOf" srcId="{67F878A7-9C2C-4F0C-AF85-96989C17C4C7}" destId="{E2807EC4-9D75-4C75-AE37-643336B24FFA}" srcOrd="2" destOrd="0" presId="urn:microsoft.com/office/officeart/2005/8/layout/gear1"/>
    <dgm:cxn modelId="{32EC68B3-0CE2-48D0-BC3A-5152F4E20683}" type="presOf" srcId="{56EDA61D-9314-4C1A-9572-FE8B1E228B07}" destId="{CE39B108-4937-4EDF-8FE2-47A0171C9607}" srcOrd="2" destOrd="0" presId="urn:microsoft.com/office/officeart/2005/8/layout/gear1"/>
    <dgm:cxn modelId="{FE35BC43-8B53-407A-A93D-57F43717E0BB}" type="presParOf" srcId="{F9440CE6-85EA-4350-9C15-F265DE2D522F}" destId="{71322D13-31C7-47E4-9469-34378ECDBAB5}" srcOrd="0" destOrd="0" presId="urn:microsoft.com/office/officeart/2005/8/layout/gear1"/>
    <dgm:cxn modelId="{1878FD3E-0DF9-4F21-BA88-1CB19B01B94E}" type="presParOf" srcId="{F9440CE6-85EA-4350-9C15-F265DE2D522F}" destId="{94A5A819-B839-4137-A575-DEB52B07CCFE}" srcOrd="1" destOrd="0" presId="urn:microsoft.com/office/officeart/2005/8/layout/gear1"/>
    <dgm:cxn modelId="{66ED0A2E-F5A0-402B-AE9A-5427F5E9D161}" type="presParOf" srcId="{F9440CE6-85EA-4350-9C15-F265DE2D522F}" destId="{CE39B108-4937-4EDF-8FE2-47A0171C9607}" srcOrd="2" destOrd="0" presId="urn:microsoft.com/office/officeart/2005/8/layout/gear1"/>
    <dgm:cxn modelId="{7C3B2C0B-A81E-475A-8C4A-C84DD693632C}" type="presParOf" srcId="{F9440CE6-85EA-4350-9C15-F265DE2D522F}" destId="{DBF71CB2-7CC1-4AD9-A841-108C0E9F7120}" srcOrd="3" destOrd="0" presId="urn:microsoft.com/office/officeart/2005/8/layout/gear1"/>
    <dgm:cxn modelId="{F891399E-904B-4F4E-8098-BD5FEF07CE52}" type="presParOf" srcId="{F9440CE6-85EA-4350-9C15-F265DE2D522F}" destId="{16BD5F27-4F62-47F3-BC4A-AE40598679FC}" srcOrd="4" destOrd="0" presId="urn:microsoft.com/office/officeart/2005/8/layout/gear1"/>
    <dgm:cxn modelId="{99D112D1-27B3-48AD-9FAF-301189E7009E}" type="presParOf" srcId="{F9440CE6-85EA-4350-9C15-F265DE2D522F}" destId="{E2807EC4-9D75-4C75-AE37-643336B24FFA}" srcOrd="5" destOrd="0" presId="urn:microsoft.com/office/officeart/2005/8/layout/gear1"/>
    <dgm:cxn modelId="{DF976652-0A1A-41CD-BAB2-B1D8D789DEDA}" type="presParOf" srcId="{F9440CE6-85EA-4350-9C15-F265DE2D522F}" destId="{9D79F401-F7D7-43FC-BE0F-146F2F7259C9}" srcOrd="6" destOrd="0" presId="urn:microsoft.com/office/officeart/2005/8/layout/gear1"/>
    <dgm:cxn modelId="{5F02EE3B-23CC-487E-8553-6B442C12A733}" type="presParOf" srcId="{F9440CE6-85EA-4350-9C15-F265DE2D522F}" destId="{417168DC-29B9-4D96-8338-74228357D01A}" srcOrd="7" destOrd="0" presId="urn:microsoft.com/office/officeart/2005/8/layout/gear1"/>
    <dgm:cxn modelId="{ED0A2866-992A-49DE-80B9-75F5BD0F4591}" type="presParOf" srcId="{F9440CE6-85EA-4350-9C15-F265DE2D522F}" destId="{6B4BCD6C-6269-4018-881B-49E42DD2015F}" srcOrd="8" destOrd="0" presId="urn:microsoft.com/office/officeart/2005/8/layout/gear1"/>
    <dgm:cxn modelId="{C1F5CA6F-F20C-4CDC-A05F-7D4A90BC3F05}" type="presParOf" srcId="{F9440CE6-85EA-4350-9C15-F265DE2D522F}" destId="{B7C1515D-9860-4D7E-B59B-D69A253B6F06}" srcOrd="9" destOrd="0" presId="urn:microsoft.com/office/officeart/2005/8/layout/gear1"/>
    <dgm:cxn modelId="{209DEE36-B814-4F71-8157-13BDA6C43457}" type="presParOf" srcId="{F9440CE6-85EA-4350-9C15-F265DE2D522F}" destId="{003BAAD5-F821-49F4-8D3C-41987D0A77AC}" srcOrd="10" destOrd="0" presId="urn:microsoft.com/office/officeart/2005/8/layout/gear1"/>
    <dgm:cxn modelId="{8C7AF80F-42AA-4E09-B3BF-0E363C8484ED}" type="presParOf" srcId="{F9440CE6-85EA-4350-9C15-F265DE2D522F}" destId="{D2F060BA-E010-4310-891E-FD11ED8558C5}" srcOrd="11" destOrd="0" presId="urn:microsoft.com/office/officeart/2005/8/layout/gear1"/>
    <dgm:cxn modelId="{1196D779-1976-4592-94B8-736CFE79CDEE}" type="presParOf" srcId="{F9440CE6-85EA-4350-9C15-F265DE2D522F}" destId="{0763153C-353F-4A30-808D-6D07603BEB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C3077-F5AD-47A9-B3AD-826F6FB40A19}">
      <dsp:nvSpPr>
        <dsp:cNvPr id="0" name=""/>
        <dsp:cNvSpPr/>
      </dsp:nvSpPr>
      <dsp:spPr>
        <a:xfrm>
          <a:off x="250884" y="0"/>
          <a:ext cx="2843362" cy="356766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C4979-DC19-49C5-8682-ACDBA356297C}">
      <dsp:nvSpPr>
        <dsp:cNvPr id="0" name=""/>
        <dsp:cNvSpPr/>
      </dsp:nvSpPr>
      <dsp:spPr>
        <a:xfrm>
          <a:off x="0" y="1070298"/>
          <a:ext cx="1003539" cy="14270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48989" y="1119287"/>
        <a:ext cx="905561" cy="1329086"/>
      </dsp:txXfrm>
    </dsp:sp>
    <dsp:sp modelId="{F7DD71AC-2E15-4AC1-80BD-9D6194EF785F}">
      <dsp:nvSpPr>
        <dsp:cNvPr id="0" name=""/>
        <dsp:cNvSpPr/>
      </dsp:nvSpPr>
      <dsp:spPr>
        <a:xfrm>
          <a:off x="1170796" y="1070298"/>
          <a:ext cx="1003539" cy="14270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1219785" y="1119287"/>
        <a:ext cx="905561" cy="1329086"/>
      </dsp:txXfrm>
    </dsp:sp>
    <dsp:sp modelId="{049F2FBB-B2DB-415A-9BC6-6ABBA8F007F6}">
      <dsp:nvSpPr>
        <dsp:cNvPr id="0" name=""/>
        <dsp:cNvSpPr/>
      </dsp:nvSpPr>
      <dsp:spPr>
        <a:xfrm>
          <a:off x="2341592" y="1070298"/>
          <a:ext cx="1003539" cy="14270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2390581" y="1119287"/>
        <a:ext cx="905561" cy="132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22D13-31C7-47E4-9469-34378ECDBAB5}">
      <dsp:nvSpPr>
        <dsp:cNvPr id="0" name=""/>
        <dsp:cNvSpPr/>
      </dsp:nvSpPr>
      <dsp:spPr>
        <a:xfrm>
          <a:off x="3401536" y="2304573"/>
          <a:ext cx="2816701" cy="2816701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0" kern="1200"/>
        </a:p>
      </dsp:txBody>
      <dsp:txXfrm>
        <a:off x="3967818" y="2964372"/>
        <a:ext cx="1684137" cy="1447842"/>
      </dsp:txXfrm>
    </dsp:sp>
    <dsp:sp modelId="{DBF71CB2-7CC1-4AD9-A841-108C0E9F7120}">
      <dsp:nvSpPr>
        <dsp:cNvPr id="0" name=""/>
        <dsp:cNvSpPr/>
      </dsp:nvSpPr>
      <dsp:spPr>
        <a:xfrm>
          <a:off x="1762728" y="1638808"/>
          <a:ext cx="2048510" cy="2048510"/>
        </a:xfrm>
        <a:prstGeom prst="gear6">
          <a:avLst/>
        </a:prstGeom>
        <a:solidFill>
          <a:schemeClr val="accent1">
            <a:shade val="80000"/>
            <a:hueOff val="97636"/>
            <a:satOff val="-440"/>
            <a:lumOff val="1316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2278447" y="2157644"/>
        <a:ext cx="1017072" cy="1010838"/>
      </dsp:txXfrm>
    </dsp:sp>
    <dsp:sp modelId="{9D79F401-F7D7-43FC-BE0F-146F2F7259C9}">
      <dsp:nvSpPr>
        <dsp:cNvPr id="0" name=""/>
        <dsp:cNvSpPr/>
      </dsp:nvSpPr>
      <dsp:spPr>
        <a:xfrm rot="20700000">
          <a:off x="2910102" y="225545"/>
          <a:ext cx="2007121" cy="2007121"/>
        </a:xfrm>
        <a:prstGeom prst="gear6">
          <a:avLst/>
        </a:prstGeom>
        <a:solidFill>
          <a:schemeClr val="accent1">
            <a:shade val="80000"/>
            <a:hueOff val="195272"/>
            <a:satOff val="-880"/>
            <a:lumOff val="2633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/>
        </a:p>
      </dsp:txBody>
      <dsp:txXfrm rot="-20700000">
        <a:off x="3350323" y="665765"/>
        <a:ext cx="1126680" cy="1126680"/>
      </dsp:txXfrm>
    </dsp:sp>
    <dsp:sp modelId="{003BAAD5-F821-49F4-8D3C-41987D0A77AC}">
      <dsp:nvSpPr>
        <dsp:cNvPr id="0" name=""/>
        <dsp:cNvSpPr/>
      </dsp:nvSpPr>
      <dsp:spPr>
        <a:xfrm>
          <a:off x="3195261" y="1873649"/>
          <a:ext cx="3605377" cy="3605377"/>
        </a:xfrm>
        <a:prstGeom prst="circularArrow">
          <a:avLst>
            <a:gd name="adj1" fmla="val 4687"/>
            <a:gd name="adj2" fmla="val 299029"/>
            <a:gd name="adj3" fmla="val 2534601"/>
            <a:gd name="adj4" fmla="val 15822121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060BA-E010-4310-891E-FD11ED8558C5}">
      <dsp:nvSpPr>
        <dsp:cNvPr id="0" name=""/>
        <dsp:cNvSpPr/>
      </dsp:nvSpPr>
      <dsp:spPr>
        <a:xfrm>
          <a:off x="1399941" y="1181572"/>
          <a:ext cx="2619532" cy="26195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97636"/>
            <a:satOff val="-1592"/>
            <a:lumOff val="118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3153C-353F-4A30-808D-6D07603BEB45}">
      <dsp:nvSpPr>
        <dsp:cNvPr id="0" name=""/>
        <dsp:cNvSpPr/>
      </dsp:nvSpPr>
      <dsp:spPr>
        <a:xfrm>
          <a:off x="2445834" y="-218068"/>
          <a:ext cx="2824383" cy="28243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195273"/>
            <a:satOff val="-3183"/>
            <a:lumOff val="23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1FC96-89B5-4A8C-A3BA-326DB30E74A8}">
      <dsp:nvSpPr>
        <dsp:cNvPr id="0" name=""/>
        <dsp:cNvSpPr/>
      </dsp:nvSpPr>
      <dsp:spPr>
        <a:xfrm>
          <a:off x="679700" y="106190"/>
          <a:ext cx="1937830" cy="1937788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 dirty="0"/>
        </a:p>
      </dsp:txBody>
      <dsp:txXfrm>
        <a:off x="963489" y="389972"/>
        <a:ext cx="1370252" cy="1370224"/>
      </dsp:txXfrm>
    </dsp:sp>
    <dsp:sp modelId="{3F77DDA5-E0D5-4F94-A443-33B39EAF1715}">
      <dsp:nvSpPr>
        <dsp:cNvPr id="0" name=""/>
        <dsp:cNvSpPr/>
      </dsp:nvSpPr>
      <dsp:spPr>
        <a:xfrm>
          <a:off x="1785384" y="17903"/>
          <a:ext cx="215514" cy="215511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3F38A-7B4B-4993-AFC5-06B8F8B7B924}">
      <dsp:nvSpPr>
        <dsp:cNvPr id="0" name=""/>
        <dsp:cNvSpPr/>
      </dsp:nvSpPr>
      <dsp:spPr>
        <a:xfrm>
          <a:off x="1275068" y="1900003"/>
          <a:ext cx="156049" cy="156200"/>
        </a:xfrm>
        <a:prstGeom prst="ellipse">
          <a:avLst/>
        </a:prstGeom>
        <a:solidFill>
          <a:schemeClr val="accent6">
            <a:shade val="50000"/>
            <a:hueOff val="8199"/>
            <a:satOff val="-977"/>
            <a:lumOff val="66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41DE5-F526-45B7-A0FA-5793B583FD47}">
      <dsp:nvSpPr>
        <dsp:cNvPr id="0" name=""/>
        <dsp:cNvSpPr/>
      </dsp:nvSpPr>
      <dsp:spPr>
        <a:xfrm>
          <a:off x="2742226" y="892624"/>
          <a:ext cx="156049" cy="156200"/>
        </a:xfrm>
        <a:prstGeom prst="ellipse">
          <a:avLst/>
        </a:prstGeom>
        <a:solidFill>
          <a:schemeClr val="accent6">
            <a:shade val="50000"/>
            <a:hueOff val="16397"/>
            <a:satOff val="-1954"/>
            <a:lumOff val="1331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13119-12A7-4039-8C37-12296E9770B1}">
      <dsp:nvSpPr>
        <dsp:cNvPr id="0" name=""/>
        <dsp:cNvSpPr/>
      </dsp:nvSpPr>
      <dsp:spPr>
        <a:xfrm>
          <a:off x="1995493" y="2066163"/>
          <a:ext cx="215514" cy="215511"/>
        </a:xfrm>
        <a:prstGeom prst="ellipse">
          <a:avLst/>
        </a:prstGeom>
        <a:solidFill>
          <a:schemeClr val="accent6">
            <a:shade val="50000"/>
            <a:hueOff val="24596"/>
            <a:satOff val="-2930"/>
            <a:lumOff val="199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F23EA-8BDD-404B-8D84-58F902B95BB8}">
      <dsp:nvSpPr>
        <dsp:cNvPr id="0" name=""/>
        <dsp:cNvSpPr/>
      </dsp:nvSpPr>
      <dsp:spPr>
        <a:xfrm>
          <a:off x="1319396" y="324191"/>
          <a:ext cx="156049" cy="156200"/>
        </a:xfrm>
        <a:prstGeom prst="ellipse">
          <a:avLst/>
        </a:prstGeom>
        <a:solidFill>
          <a:schemeClr val="accent6">
            <a:shade val="50000"/>
            <a:hueOff val="32794"/>
            <a:satOff val="-3907"/>
            <a:lumOff val="2663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6B4C9-2BDC-46A2-AB9F-502942A2E036}">
      <dsp:nvSpPr>
        <dsp:cNvPr id="0" name=""/>
        <dsp:cNvSpPr/>
      </dsp:nvSpPr>
      <dsp:spPr>
        <a:xfrm>
          <a:off x="827461" y="1217702"/>
          <a:ext cx="156049" cy="156200"/>
        </a:xfrm>
        <a:prstGeom prst="ellipse">
          <a:avLst/>
        </a:prstGeom>
        <a:solidFill>
          <a:schemeClr val="accent6">
            <a:shade val="50000"/>
            <a:hueOff val="40993"/>
            <a:satOff val="-4884"/>
            <a:lumOff val="332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81E15-6BA9-434E-9417-83D700CE8C5F}">
      <dsp:nvSpPr>
        <dsp:cNvPr id="0" name=""/>
        <dsp:cNvSpPr/>
      </dsp:nvSpPr>
      <dsp:spPr>
        <a:xfrm>
          <a:off x="74240" y="455942"/>
          <a:ext cx="787818" cy="787566"/>
        </a:xfrm>
        <a:prstGeom prst="ellipse">
          <a:avLst/>
        </a:prstGeom>
        <a:solidFill>
          <a:schemeClr val="accent6">
            <a:shade val="50000"/>
            <a:hueOff val="49192"/>
            <a:satOff val="-5861"/>
            <a:lumOff val="3995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89613" y="571278"/>
        <a:ext cx="557072" cy="556894"/>
      </dsp:txXfrm>
    </dsp:sp>
    <dsp:sp modelId="{84C64ED1-BD71-449E-979F-C7A1DD730D07}">
      <dsp:nvSpPr>
        <dsp:cNvPr id="0" name=""/>
        <dsp:cNvSpPr/>
      </dsp:nvSpPr>
      <dsp:spPr>
        <a:xfrm>
          <a:off x="1567346" y="330982"/>
          <a:ext cx="215514" cy="215511"/>
        </a:xfrm>
        <a:prstGeom prst="ellipse">
          <a:avLst/>
        </a:prstGeom>
        <a:solidFill>
          <a:schemeClr val="accent6">
            <a:shade val="50000"/>
            <a:hueOff val="49192"/>
            <a:satOff val="-5861"/>
            <a:lumOff val="3995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7CD8B-EA67-4354-AA15-98D1E81EAE88}">
      <dsp:nvSpPr>
        <dsp:cNvPr id="0" name=""/>
        <dsp:cNvSpPr/>
      </dsp:nvSpPr>
      <dsp:spPr>
        <a:xfrm>
          <a:off x="148121" y="1474413"/>
          <a:ext cx="389584" cy="389595"/>
        </a:xfrm>
        <a:prstGeom prst="ellipse">
          <a:avLst/>
        </a:prstGeom>
        <a:solidFill>
          <a:schemeClr val="accent6">
            <a:shade val="50000"/>
            <a:hueOff val="40993"/>
            <a:satOff val="-4884"/>
            <a:lumOff val="332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E8D91-CE70-4DA1-A386-8D89321755E4}">
      <dsp:nvSpPr>
        <dsp:cNvPr id="0" name=""/>
        <dsp:cNvSpPr/>
      </dsp:nvSpPr>
      <dsp:spPr>
        <a:xfrm>
          <a:off x="2816106" y="85363"/>
          <a:ext cx="787818" cy="787566"/>
        </a:xfrm>
        <a:prstGeom prst="ellipse">
          <a:avLst/>
        </a:prstGeom>
        <a:solidFill>
          <a:schemeClr val="accent6">
            <a:shade val="50000"/>
            <a:hueOff val="32794"/>
            <a:satOff val="-3907"/>
            <a:lumOff val="2663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931479" y="200699"/>
        <a:ext cx="557072" cy="556894"/>
      </dsp:txXfrm>
    </dsp:sp>
    <dsp:sp modelId="{26C834FB-2A18-4C97-BD9D-6A44E11C6FB4}">
      <dsp:nvSpPr>
        <dsp:cNvPr id="0" name=""/>
        <dsp:cNvSpPr/>
      </dsp:nvSpPr>
      <dsp:spPr>
        <a:xfrm>
          <a:off x="2464724" y="629121"/>
          <a:ext cx="215514" cy="215511"/>
        </a:xfrm>
        <a:prstGeom prst="ellipse">
          <a:avLst/>
        </a:prstGeom>
        <a:solidFill>
          <a:schemeClr val="accent6">
            <a:shade val="50000"/>
            <a:hueOff val="24596"/>
            <a:satOff val="-2930"/>
            <a:lumOff val="199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33B04-2753-430B-A3F2-153381D681B0}">
      <dsp:nvSpPr>
        <dsp:cNvPr id="0" name=""/>
        <dsp:cNvSpPr/>
      </dsp:nvSpPr>
      <dsp:spPr>
        <a:xfrm>
          <a:off x="0" y="1938034"/>
          <a:ext cx="156049" cy="156200"/>
        </a:xfrm>
        <a:prstGeom prst="ellipse">
          <a:avLst/>
        </a:prstGeom>
        <a:solidFill>
          <a:schemeClr val="accent6">
            <a:shade val="50000"/>
            <a:hueOff val="16397"/>
            <a:satOff val="-1954"/>
            <a:lumOff val="1331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B2A6E-8F35-42EF-A4F7-7ACB27DD1713}">
      <dsp:nvSpPr>
        <dsp:cNvPr id="0" name=""/>
        <dsp:cNvSpPr/>
      </dsp:nvSpPr>
      <dsp:spPr>
        <a:xfrm>
          <a:off x="1556174" y="1715731"/>
          <a:ext cx="156049" cy="156200"/>
        </a:xfrm>
        <a:prstGeom prst="ellipse">
          <a:avLst/>
        </a:prstGeom>
        <a:solidFill>
          <a:schemeClr val="accent6">
            <a:shade val="50000"/>
            <a:hueOff val="8199"/>
            <a:satOff val="-977"/>
            <a:lumOff val="665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22D13-31C7-47E4-9469-34378ECDBAB5}">
      <dsp:nvSpPr>
        <dsp:cNvPr id="0" name=""/>
        <dsp:cNvSpPr/>
      </dsp:nvSpPr>
      <dsp:spPr>
        <a:xfrm>
          <a:off x="2711865" y="1428102"/>
          <a:ext cx="1745458" cy="1745458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Massey</a:t>
          </a:r>
          <a:endParaRPr lang="en-GB" sz="1300" kern="1200" dirty="0"/>
        </a:p>
      </dsp:txBody>
      <dsp:txXfrm>
        <a:off x="3062780" y="1836967"/>
        <a:ext cx="1043628" cy="897202"/>
      </dsp:txXfrm>
    </dsp:sp>
    <dsp:sp modelId="{DBF71CB2-7CC1-4AD9-A841-108C0E9F7120}">
      <dsp:nvSpPr>
        <dsp:cNvPr id="0" name=""/>
        <dsp:cNvSpPr/>
      </dsp:nvSpPr>
      <dsp:spPr>
        <a:xfrm>
          <a:off x="1696326" y="1015539"/>
          <a:ext cx="1269424" cy="1269424"/>
        </a:xfrm>
        <a:prstGeom prst="gear6">
          <a:avLst/>
        </a:prstGeom>
        <a:solidFill>
          <a:schemeClr val="accent3">
            <a:hueOff val="-1495338"/>
            <a:satOff val="12512"/>
            <a:lumOff val="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Brah</a:t>
          </a:r>
          <a:endParaRPr lang="en-GB" sz="1300" kern="1200" dirty="0"/>
        </a:p>
      </dsp:txBody>
      <dsp:txXfrm>
        <a:off x="2015907" y="1337052"/>
        <a:ext cx="630262" cy="626398"/>
      </dsp:txXfrm>
    </dsp:sp>
    <dsp:sp modelId="{9D79F401-F7D7-43FC-BE0F-146F2F7259C9}">
      <dsp:nvSpPr>
        <dsp:cNvPr id="0" name=""/>
        <dsp:cNvSpPr/>
      </dsp:nvSpPr>
      <dsp:spPr>
        <a:xfrm rot="20700000">
          <a:off x="2407333" y="139766"/>
          <a:ext cx="1243776" cy="1243776"/>
        </a:xfrm>
        <a:prstGeom prst="gear6">
          <a:avLst/>
        </a:prstGeom>
        <a:solidFill>
          <a:schemeClr val="accent3">
            <a:hueOff val="-2990677"/>
            <a:satOff val="25025"/>
            <a:lumOff val="47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Bourdieu</a:t>
          </a:r>
          <a:endParaRPr lang="en-GB" sz="1300" kern="1200" dirty="0"/>
        </a:p>
      </dsp:txBody>
      <dsp:txXfrm rot="-20700000">
        <a:off x="2680130" y="412562"/>
        <a:ext cx="698183" cy="698183"/>
      </dsp:txXfrm>
    </dsp:sp>
    <dsp:sp modelId="{003BAAD5-F821-49F4-8D3C-41987D0A77AC}">
      <dsp:nvSpPr>
        <dsp:cNvPr id="0" name=""/>
        <dsp:cNvSpPr/>
      </dsp:nvSpPr>
      <dsp:spPr>
        <a:xfrm>
          <a:off x="2566776" y="1170844"/>
          <a:ext cx="2234186" cy="2234186"/>
        </a:xfrm>
        <a:prstGeom prst="circularArrow">
          <a:avLst>
            <a:gd name="adj1" fmla="val 4688"/>
            <a:gd name="adj2" fmla="val 299029"/>
            <a:gd name="adj3" fmla="val 2485658"/>
            <a:gd name="adj4" fmla="val 15928634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060BA-E010-4310-891E-FD11ED8558C5}">
      <dsp:nvSpPr>
        <dsp:cNvPr id="0" name=""/>
        <dsp:cNvSpPr/>
      </dsp:nvSpPr>
      <dsp:spPr>
        <a:xfrm>
          <a:off x="1471513" y="739044"/>
          <a:ext cx="1623276" cy="16232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-1495338"/>
            <a:satOff val="12512"/>
            <a:lumOff val="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3153C-353F-4A30-808D-6D07603BEB45}">
      <dsp:nvSpPr>
        <dsp:cNvPr id="0" name=""/>
        <dsp:cNvSpPr/>
      </dsp:nvSpPr>
      <dsp:spPr>
        <a:xfrm>
          <a:off x="2119635" y="-128287"/>
          <a:ext cx="1750218" cy="17502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-2990677"/>
            <a:satOff val="25025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/>
              <a:t>From Bourdieu to  borderlands:</a:t>
            </a:r>
            <a:br>
              <a:rPr lang="en-GB" sz="4400" b="1" dirty="0" smtClean="0"/>
            </a:br>
            <a:r>
              <a:rPr lang="en-GB" sz="4400" b="1" dirty="0" smtClean="0"/>
              <a:t>theorising ‘belonging in HE’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811073" cy="914400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BERA</a:t>
            </a:r>
            <a:r>
              <a:rPr lang="en-GB" dirty="0" smtClean="0"/>
              <a:t> Annual Conference 2017, 5-7 September, University of Sussex, UK</a:t>
            </a:r>
          </a:p>
          <a:p>
            <a:r>
              <a:rPr lang="en-GB" b="1" dirty="0" smtClean="0"/>
              <a:t>Dr Kate Carruthers Thomas</a:t>
            </a:r>
            <a:r>
              <a:rPr lang="en-GB" dirty="0" smtClean="0"/>
              <a:t>, Birmingham City University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2" y="6024926"/>
            <a:ext cx="3004867" cy="8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b</a:t>
            </a:r>
            <a:r>
              <a:rPr lang="en-GB" sz="2800" b="1" dirty="0" smtClean="0"/>
              <a:t>elonging in HE: </a:t>
            </a:r>
            <a:br>
              <a:rPr lang="en-GB" sz="2800" b="1" dirty="0" smtClean="0"/>
            </a:br>
            <a:r>
              <a:rPr lang="en-GB" sz="2800" b="1" dirty="0" smtClean="0"/>
              <a:t>a borderland analysis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365142"/>
              </p:ext>
            </p:extLst>
          </p:nvPr>
        </p:nvGraphicFramePr>
        <p:xfrm>
          <a:off x="3868738" y="863601"/>
          <a:ext cx="5741088" cy="317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06174" y="4416725"/>
            <a:ext cx="7237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</a:t>
            </a:r>
            <a:r>
              <a:rPr lang="en-GB" sz="2000" dirty="0" smtClean="0"/>
              <a:t>ethinking/</a:t>
            </a:r>
            <a:r>
              <a:rPr lang="en-GB" sz="2000" dirty="0" err="1" smtClean="0"/>
              <a:t>retheorising</a:t>
            </a:r>
            <a:r>
              <a:rPr lang="en-GB" sz="2000" dirty="0" smtClean="0"/>
              <a:t> of belonging as a complex, negotiated process for students differently positioned within the spaces of 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</a:t>
            </a:r>
            <a:r>
              <a:rPr lang="en-GB" sz="2000" dirty="0" smtClean="0"/>
              <a:t>oves beyond critique to energise the Bourdieusian template of and create a theorising more responsive to our diverse sector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3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300" b="1" dirty="0" smtClean="0"/>
              <a:t>Thank you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200" dirty="0" smtClean="0"/>
              <a:t>Dr Kate Carruthers Thomas</a:t>
            </a:r>
            <a:br>
              <a:rPr lang="en-GB" sz="3200" dirty="0" smtClean="0"/>
            </a:br>
            <a:r>
              <a:rPr lang="en-GB" sz="3200" dirty="0" smtClean="0"/>
              <a:t>Senior Research Fellow</a:t>
            </a:r>
            <a:br>
              <a:rPr lang="en-GB" sz="3200" dirty="0" smtClean="0"/>
            </a:br>
            <a:r>
              <a:rPr lang="en-GB" sz="3200" dirty="0" smtClean="0"/>
              <a:t>Birmingham City University</a:t>
            </a: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kate.thomas@bcu.ac.uk</a:t>
            </a:r>
            <a:br>
              <a:rPr lang="en-GB" sz="2400" dirty="0" smtClean="0"/>
            </a:br>
            <a:r>
              <a:rPr lang="en-GB" sz="2400" dirty="0" smtClean="0"/>
              <a:t>@</a:t>
            </a:r>
            <a:r>
              <a:rPr lang="en-GB" sz="2400" dirty="0" err="1" smtClean="0"/>
              <a:t>kcarrutherst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thegword2017.wordpress.com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32" y="4477110"/>
            <a:ext cx="2146761" cy="1608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2" y="6024926"/>
            <a:ext cx="3004867" cy="8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</a:t>
            </a:r>
            <a:r>
              <a:rPr lang="en-GB" sz="2800" b="1" dirty="0" smtClean="0"/>
              <a:t>eferences 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/>
              <a:t>Abes, L., 2009. Theoretical borderlands: using multiple theoretical perspectives to challenge inequitable power structures in student development theory. </a:t>
            </a:r>
            <a:r>
              <a:rPr lang="en-GB" i="1" dirty="0"/>
              <a:t>Journal of college student development</a:t>
            </a:r>
            <a:r>
              <a:rPr lang="en-GB" dirty="0"/>
              <a:t>, 50 (2), 141-156.</a:t>
            </a:r>
          </a:p>
          <a:p>
            <a:r>
              <a:rPr lang="en-GB" dirty="0" smtClean="0"/>
              <a:t>Bourdieu</a:t>
            </a:r>
            <a:r>
              <a:rPr lang="en-GB" dirty="0"/>
              <a:t>, P., 1977. </a:t>
            </a:r>
            <a:r>
              <a:rPr lang="en-GB" i="1" dirty="0"/>
              <a:t>Outline of a theory of practice</a:t>
            </a:r>
            <a:r>
              <a:rPr lang="en-GB" dirty="0"/>
              <a:t>, translated by R. Nice. Cambridge: Cambridge University Press (1972). </a:t>
            </a:r>
          </a:p>
          <a:p>
            <a:r>
              <a:rPr lang="en-GB" dirty="0" smtClean="0"/>
              <a:t>Bourdieu</a:t>
            </a:r>
            <a:r>
              <a:rPr lang="en-GB" dirty="0"/>
              <a:t>, P. and Wacquant, L., 1992. </a:t>
            </a:r>
            <a:r>
              <a:rPr lang="en-GB" i="1" dirty="0"/>
              <a:t>An invitation to reflexive sociology</a:t>
            </a:r>
            <a:r>
              <a:rPr lang="en-GB" dirty="0"/>
              <a:t>, translated by L. Wacquant. Cambridge: Polity.</a:t>
            </a:r>
          </a:p>
          <a:p>
            <a:r>
              <a:rPr lang="en-GB" dirty="0"/>
              <a:t>Bourdieu, P. and </a:t>
            </a:r>
            <a:r>
              <a:rPr lang="en-GB" dirty="0" err="1"/>
              <a:t>Passeron</a:t>
            </a:r>
            <a:r>
              <a:rPr lang="en-GB" dirty="0"/>
              <a:t>, J.C., 1977. </a:t>
            </a:r>
            <a:r>
              <a:rPr lang="en-GB" i="1" dirty="0"/>
              <a:t>Reproduction in education, society and culture</a:t>
            </a:r>
            <a:r>
              <a:rPr lang="en-GB" dirty="0"/>
              <a:t>. London: Sage. </a:t>
            </a:r>
          </a:p>
          <a:p>
            <a:r>
              <a:rPr lang="en-GB" dirty="0"/>
              <a:t>Brah, A., 1996. </a:t>
            </a:r>
            <a:r>
              <a:rPr lang="en-GB" i="1" dirty="0"/>
              <a:t>Cartographies of </a:t>
            </a:r>
            <a:r>
              <a:rPr lang="en-GB" i="1" dirty="0" err="1"/>
              <a:t>disapora</a:t>
            </a:r>
            <a:r>
              <a:rPr lang="en-GB" i="1" dirty="0"/>
              <a:t>: contesting identities</a:t>
            </a:r>
            <a:r>
              <a:rPr lang="en-GB" dirty="0"/>
              <a:t>. London: Routledge.</a:t>
            </a:r>
          </a:p>
          <a:p>
            <a:r>
              <a:rPr lang="en-GB" dirty="0" err="1" smtClean="0"/>
              <a:t>Crang</a:t>
            </a:r>
            <a:r>
              <a:rPr lang="en-GB" dirty="0"/>
              <a:t>, M., 1998. </a:t>
            </a:r>
            <a:r>
              <a:rPr lang="en-GB" i="1" dirty="0"/>
              <a:t>Cultural geography</a:t>
            </a:r>
            <a:r>
              <a:rPr lang="en-GB" dirty="0"/>
              <a:t>. London: Routledge. </a:t>
            </a:r>
          </a:p>
          <a:p>
            <a:r>
              <a:rPr lang="en-GB" dirty="0" smtClean="0"/>
              <a:t>Massey</a:t>
            </a:r>
            <a:r>
              <a:rPr lang="en-GB" dirty="0"/>
              <a:t>, D., 2005. </a:t>
            </a:r>
            <a:r>
              <a:rPr lang="en-GB" i="1" dirty="0"/>
              <a:t>For space</a:t>
            </a:r>
            <a:r>
              <a:rPr lang="en-GB" dirty="0"/>
              <a:t>. London: Sage.</a:t>
            </a:r>
          </a:p>
          <a:p>
            <a:r>
              <a:rPr lang="en-GB" dirty="0" err="1" smtClean="0"/>
              <a:t>Mee</a:t>
            </a:r>
            <a:r>
              <a:rPr lang="en-GB" dirty="0"/>
              <a:t>, K. and Wright, S., 2009. Geographies of belonging. </a:t>
            </a:r>
            <a:r>
              <a:rPr lang="en-GB" i="1" dirty="0"/>
              <a:t>Environment and planning</a:t>
            </a:r>
            <a:r>
              <a:rPr lang="en-GB" dirty="0"/>
              <a:t> A, 41, 772-779. </a:t>
            </a:r>
          </a:p>
          <a:p>
            <a:r>
              <a:rPr lang="en-GB" dirty="0" smtClean="0"/>
              <a:t>Thomas</a:t>
            </a:r>
            <a:r>
              <a:rPr lang="en-GB" dirty="0"/>
              <a:t>, L., 2012.</a:t>
            </a:r>
            <a:r>
              <a:rPr lang="en-GB" i="1" dirty="0"/>
              <a:t> Engagement and belonging in Higher Education in a time of change: a summary of findings and recommendations from the What Works? Student Retention &amp; Success programme</a:t>
            </a:r>
            <a:r>
              <a:rPr lang="en-GB" dirty="0"/>
              <a:t>. Executive Summary. Bristol: HEFCE</a:t>
            </a:r>
            <a:r>
              <a:rPr lang="en-GB" dirty="0" smtClean="0"/>
              <a:t>.</a:t>
            </a:r>
          </a:p>
          <a:p>
            <a:r>
              <a:rPr lang="en-GB" b="1" dirty="0"/>
              <a:t>Thomas, K. (2015) ‘Rethinking Belonging through Bourdieu, diaspora and the spatial’ </a:t>
            </a:r>
            <a:r>
              <a:rPr lang="en-GB" b="1" i="1" dirty="0"/>
              <a:t>Widening Participation and Lifelong Learning</a:t>
            </a:r>
            <a:r>
              <a:rPr lang="en-GB" b="1" dirty="0"/>
              <a:t>, Vol 17:1 37-49</a:t>
            </a:r>
          </a:p>
        </p:txBody>
      </p:sp>
    </p:spTree>
    <p:extLst>
      <p:ext uri="{BB962C8B-B14F-4D97-AF65-F5344CB8AC3E}">
        <p14:creationId xmlns:p14="http://schemas.microsoft.com/office/powerpoint/2010/main" val="11385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a</a:t>
            </a:r>
            <a:r>
              <a:rPr lang="en-GB" sz="2400" b="1" dirty="0" smtClean="0"/>
              <a:t> theoretical trajectory</a:t>
            </a:r>
            <a:endParaRPr lang="en-GB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90" y="806791"/>
            <a:ext cx="3480800" cy="5235274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3401569"/>
              </p:ext>
            </p:extLst>
          </p:nvPr>
        </p:nvGraphicFramePr>
        <p:xfrm>
          <a:off x="7841411" y="1457864"/>
          <a:ext cx="3345132" cy="356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6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a</a:t>
            </a:r>
            <a:r>
              <a:rPr lang="en-GB" sz="2400" b="1" dirty="0" smtClean="0"/>
              <a:t> powerful narrative 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At </a:t>
            </a:r>
            <a:r>
              <a:rPr lang="en-GB" dirty="0"/>
              <a:t>the heart of successful </a:t>
            </a:r>
            <a:r>
              <a:rPr lang="en-GB" b="1" dirty="0"/>
              <a:t>retention</a:t>
            </a:r>
            <a:r>
              <a:rPr lang="en-GB" dirty="0"/>
              <a:t> and success is  a strong sense of </a:t>
            </a:r>
            <a:r>
              <a:rPr lang="en-GB" b="1" dirty="0"/>
              <a:t>belonging in HE </a:t>
            </a:r>
            <a:r>
              <a:rPr lang="en-GB" dirty="0"/>
              <a:t>for all students.  This is most effectively nurtured through mainstream activities that all students participate </a:t>
            </a:r>
            <a:r>
              <a:rPr lang="en-GB" dirty="0" smtClean="0"/>
              <a:t>in</a:t>
            </a:r>
          </a:p>
          <a:p>
            <a:pPr marL="0" indent="0" algn="r">
              <a:buNone/>
            </a:pPr>
            <a:r>
              <a:rPr lang="en-GB" sz="1800" dirty="0" smtClean="0"/>
              <a:t>(Thomas 2012, p.6)</a:t>
            </a:r>
            <a:endParaRPr lang="en-GB" sz="1800" dirty="0"/>
          </a:p>
          <a:p>
            <a:r>
              <a:rPr lang="en-GB" dirty="0" smtClean="0"/>
              <a:t>…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 geography of places </a:t>
            </a:r>
            <a:r>
              <a:rPr lang="en-GB" dirty="0"/>
              <a:t>– the bars and ‘student-friendly’ pubs where students can meet new people, the hall of residence, the canteens … the student community is stitched together out of these places; it relies on this geography</a:t>
            </a:r>
            <a:r>
              <a:rPr lang="en-GB" dirty="0" smtClean="0"/>
              <a:t>.</a:t>
            </a:r>
          </a:p>
          <a:p>
            <a:pPr marL="0" indent="0" algn="r">
              <a:buNone/>
            </a:pPr>
            <a:r>
              <a:rPr lang="en-GB" dirty="0"/>
              <a:t>					</a:t>
            </a:r>
            <a:r>
              <a:rPr lang="en-GB" sz="1800" dirty="0"/>
              <a:t>            (</a:t>
            </a:r>
            <a:r>
              <a:rPr lang="en-GB" sz="1800" dirty="0" err="1"/>
              <a:t>Crang</a:t>
            </a:r>
            <a:r>
              <a:rPr lang="en-GB" sz="1800" dirty="0"/>
              <a:t> 1998, p.5)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020" y="276955"/>
            <a:ext cx="222885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98" y="558402"/>
            <a:ext cx="3739053" cy="209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05" y="1228770"/>
            <a:ext cx="21526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a diverse sector</a:t>
            </a: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numbers of full-time undergraduate students living at home have been rising since 2010, from around 310,000 to 329,000 (and up from 8% in 1984 to around 25% in 2015</a:t>
            </a:r>
            <a:r>
              <a:rPr lang="en-GB" dirty="0" smtClean="0"/>
              <a:t>)</a:t>
            </a:r>
          </a:p>
          <a:p>
            <a:pPr marL="0" indent="0" algn="r">
              <a:buNone/>
            </a:pPr>
            <a:r>
              <a:rPr lang="en-GB" sz="1800" dirty="0" smtClean="0"/>
              <a:t>(HESA 2017)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356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a</a:t>
            </a:r>
            <a:r>
              <a:rPr lang="en-GB" sz="2400" b="1" dirty="0" smtClean="0"/>
              <a:t> contemporary </a:t>
            </a:r>
            <a:r>
              <a:rPr lang="en-GB" sz="2400" b="1" dirty="0" smtClean="0"/>
              <a:t>theorising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dominant ideas of ‘belonging in HE’ are problematic in the context of a diverse student population</a:t>
            </a:r>
          </a:p>
          <a:p>
            <a:r>
              <a:rPr lang="en-GB" i="1" dirty="0" smtClean="0"/>
              <a:t>choosing </a:t>
            </a:r>
            <a:r>
              <a:rPr lang="en-GB" i="1" dirty="0"/>
              <a:t>to continue to live in the family home rather than university accommodation or with student peers … combining part- or full-time study with employment  … postponing entering HE and thus studying as mature students.  All of these factors may make it difficult for students to fully participate, integrate and feel like they </a:t>
            </a:r>
            <a:r>
              <a:rPr lang="en-GB" b="1" i="1" dirty="0"/>
              <a:t>belong in HE</a:t>
            </a:r>
            <a:r>
              <a:rPr lang="en-GB" i="1" dirty="0"/>
              <a:t>, which might have a detrimental impact on their </a:t>
            </a:r>
            <a:r>
              <a:rPr lang="en-GB" b="1" i="1" dirty="0"/>
              <a:t>retention</a:t>
            </a:r>
            <a:r>
              <a:rPr lang="en-GB" i="1" dirty="0"/>
              <a:t> and success. </a:t>
            </a:r>
            <a:endParaRPr lang="en-GB" i="1" dirty="0" smtClean="0"/>
          </a:p>
          <a:p>
            <a:pPr marL="0" indent="0" algn="r">
              <a:buNone/>
            </a:pPr>
            <a:r>
              <a:rPr lang="en-GB" dirty="0" smtClean="0"/>
              <a:t>(Thomas 2012)</a:t>
            </a:r>
            <a:endParaRPr lang="en-GB" dirty="0"/>
          </a:p>
          <a:p>
            <a:r>
              <a:rPr lang="en-GB" i="1" dirty="0" smtClean="0"/>
              <a:t>Belonging is often used in a way that implies a </a:t>
            </a:r>
            <a:r>
              <a:rPr lang="en-GB" b="1" i="1" dirty="0" smtClean="0"/>
              <a:t>common understanding </a:t>
            </a:r>
            <a:r>
              <a:rPr lang="en-GB" i="1" dirty="0" smtClean="0"/>
              <a:t>of what belonging is and why belonging is important.  Needless to say no such common understanding exists</a:t>
            </a:r>
            <a:endParaRPr lang="en-GB" dirty="0" smtClean="0"/>
          </a:p>
          <a:p>
            <a:pPr marL="0" indent="0" algn="r">
              <a:buNone/>
            </a:pPr>
            <a:r>
              <a:rPr lang="en-GB" dirty="0" smtClean="0"/>
              <a:t>(</a:t>
            </a:r>
            <a:r>
              <a:rPr lang="en-GB" dirty="0" err="1" smtClean="0"/>
              <a:t>Mee</a:t>
            </a:r>
            <a:r>
              <a:rPr lang="en-GB" dirty="0" smtClean="0"/>
              <a:t> &amp; Wright 2009)</a:t>
            </a:r>
          </a:p>
          <a:p>
            <a:r>
              <a:rPr lang="en-GB" i="1" dirty="0" smtClean="0"/>
              <a:t>Practices </a:t>
            </a:r>
            <a:r>
              <a:rPr lang="en-GB" i="1" dirty="0"/>
              <a:t>of belonging within a place not only mark the claims of particular groups to particular territories, but in doing so, inevitably identify ‘</a:t>
            </a:r>
            <a:r>
              <a:rPr lang="en-GB" b="1" i="1" dirty="0"/>
              <a:t>the other’</a:t>
            </a:r>
            <a:r>
              <a:rPr lang="en-GB" i="1" dirty="0"/>
              <a:t>, excluding on the basis of difference, defined and implemented through relationships of power</a:t>
            </a:r>
            <a:r>
              <a:rPr lang="en-GB" dirty="0"/>
              <a:t>. </a:t>
            </a:r>
          </a:p>
          <a:p>
            <a:pPr marL="0" indent="0" algn="r">
              <a:buNone/>
            </a:pPr>
            <a:r>
              <a:rPr lang="en-GB" dirty="0"/>
              <a:t>(</a:t>
            </a:r>
            <a:r>
              <a:rPr lang="en-GB" dirty="0" err="1"/>
              <a:t>Mee</a:t>
            </a:r>
            <a:r>
              <a:rPr lang="en-GB" dirty="0"/>
              <a:t> and Wright </a:t>
            </a:r>
            <a:r>
              <a:rPr lang="en-GB" dirty="0" smtClean="0"/>
              <a:t>2009)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8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Pierre Bourdieu: </a:t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>belonging as relational</a:t>
            </a:r>
            <a:endParaRPr lang="en-GB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6" y="1673255"/>
            <a:ext cx="3810000" cy="3105150"/>
          </a:xfrm>
        </p:spPr>
      </p:pic>
    </p:spTree>
    <p:extLst>
      <p:ext uri="{BB962C8B-B14F-4D97-AF65-F5344CB8AC3E}">
        <p14:creationId xmlns:p14="http://schemas.microsoft.com/office/powerpoint/2010/main" val="31362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a borderland analysis </a:t>
            </a:r>
            <a:br>
              <a:rPr lang="en-GB" sz="2800" b="1" dirty="0" smtClean="0"/>
            </a:br>
            <a:r>
              <a:rPr lang="en-GB" sz="2800" b="1" dirty="0" smtClean="0"/>
              <a:t>(Abes 2009)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995141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8589" y="1319842"/>
            <a:ext cx="255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Valuing tensions AND productive synergies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247098" y="1466490"/>
            <a:ext cx="221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cknowledge and capture contradictions and complexity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0899" y="4899803"/>
            <a:ext cx="333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Creating a third space between two others … a new space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7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Avtar Brah:</a:t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a diasporic </a:t>
            </a:r>
            <a:r>
              <a:rPr lang="en-GB" sz="2800" b="1" dirty="0" smtClean="0"/>
              <a:t>dynamic</a:t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</a:t>
            </a:r>
            <a:r>
              <a:rPr lang="en-GB" dirty="0" smtClean="0"/>
              <a:t>ho travels, when and in what circumstances</a:t>
            </a:r>
          </a:p>
          <a:p>
            <a:r>
              <a:rPr lang="en-GB" dirty="0"/>
              <a:t>u</a:t>
            </a:r>
            <a:r>
              <a:rPr lang="en-GB" dirty="0" smtClean="0"/>
              <a:t>neven distri</a:t>
            </a:r>
            <a:r>
              <a:rPr lang="en-GB" dirty="0" smtClean="0"/>
              <a:t>bution of power in contested spaces </a:t>
            </a:r>
          </a:p>
          <a:p>
            <a:r>
              <a:rPr lang="en-GB" b="1" dirty="0"/>
              <a:t>r</a:t>
            </a:r>
            <a:r>
              <a:rPr lang="en-GB" b="1" dirty="0" smtClean="0"/>
              <a:t>elational positioning </a:t>
            </a:r>
            <a:r>
              <a:rPr lang="en-GB" dirty="0" smtClean="0"/>
              <a:t>– includes/excludes from constructions of the body politic </a:t>
            </a:r>
          </a:p>
          <a:p>
            <a:pPr marL="502920" lvl="1" indent="0">
              <a:buNone/>
            </a:pPr>
            <a:endParaRPr lang="en-GB" dirty="0" smtClean="0"/>
          </a:p>
          <a:p>
            <a:pPr marL="502920" lvl="1" indent="0">
              <a:buNone/>
            </a:pPr>
            <a:r>
              <a:rPr lang="en-GB" sz="2000" i="1" dirty="0" smtClean="0"/>
              <a:t>When </a:t>
            </a:r>
            <a:r>
              <a:rPr lang="en-GB" sz="2000" i="1" dirty="0"/>
              <a:t>does a location become home?  What is the difference between feeling at home and 	staking a claim to a place as one’s own?  It is quite possible to feel at home in a place and </a:t>
            </a:r>
            <a:r>
              <a:rPr lang="en-GB" sz="2000" i="1" dirty="0" smtClean="0"/>
              <a:t>yet</a:t>
            </a:r>
            <a:r>
              <a:rPr lang="en-GB" sz="2000" i="1" dirty="0"/>
              <a:t>, the experience of social exclusions may inhibit public proclamations of the place as </a:t>
            </a:r>
            <a:r>
              <a:rPr lang="en-GB" sz="2000" i="1" dirty="0" smtClean="0"/>
              <a:t>home</a:t>
            </a:r>
            <a:r>
              <a:rPr lang="en-GB" sz="2000" dirty="0"/>
              <a:t>. </a:t>
            </a:r>
          </a:p>
          <a:p>
            <a:pPr marL="0" indent="0" algn="r">
              <a:buNone/>
            </a:pPr>
            <a:r>
              <a:rPr lang="en-GB" sz="1800" dirty="0"/>
              <a:t>(Brah 1996, p190)</a:t>
            </a:r>
          </a:p>
          <a:p>
            <a:r>
              <a:rPr lang="en-GB" dirty="0" smtClean="0"/>
              <a:t>an </a:t>
            </a:r>
            <a:r>
              <a:rPr lang="en-GB" dirty="0"/>
              <a:t>attention to the psychosocial </a:t>
            </a:r>
            <a:r>
              <a:rPr lang="en-GB" dirty="0" smtClean="0"/>
              <a:t>dimension of ‘belonging’ </a:t>
            </a:r>
          </a:p>
          <a:p>
            <a:r>
              <a:rPr lang="en-GB" dirty="0" smtClean="0"/>
              <a:t>a bridge between Bourdieu’s schematic social framework and an understanding of the lived experiences of a diverse student cohort </a:t>
            </a:r>
            <a:endParaRPr lang="en-GB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0" y="3278038"/>
            <a:ext cx="2388319" cy="3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Doreen Massey:</a:t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‘a </a:t>
            </a:r>
            <a:r>
              <a:rPr lang="en-GB" sz="2800" b="1" dirty="0" smtClean="0"/>
              <a:t>simultaneity of stories so </a:t>
            </a:r>
            <a:r>
              <a:rPr lang="en-GB" sz="2800" b="1" dirty="0" smtClean="0"/>
              <a:t>far’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space – the product of social relations shaped by power</a:t>
            </a:r>
          </a:p>
          <a:p>
            <a:r>
              <a:rPr lang="en-GB" dirty="0"/>
              <a:t>p</a:t>
            </a:r>
            <a:r>
              <a:rPr lang="en-GB" dirty="0" smtClean="0"/>
              <a:t>lurality and flux - space </a:t>
            </a:r>
            <a:r>
              <a:rPr lang="en-GB" dirty="0"/>
              <a:t>is the product of interrelations on </a:t>
            </a:r>
            <a:r>
              <a:rPr lang="en-GB" b="1" dirty="0"/>
              <a:t>multiple</a:t>
            </a:r>
            <a:r>
              <a:rPr lang="en-GB" dirty="0"/>
              <a:t> scales; that distinct and heterogeneous trajectories </a:t>
            </a:r>
            <a:r>
              <a:rPr lang="en-GB" b="1" dirty="0"/>
              <a:t>co-exist</a:t>
            </a:r>
            <a:r>
              <a:rPr lang="en-GB" dirty="0"/>
              <a:t> in space; and that space is always </a:t>
            </a:r>
            <a:r>
              <a:rPr lang="en-GB" b="1" dirty="0"/>
              <a:t>under </a:t>
            </a:r>
            <a:r>
              <a:rPr lang="en-GB" b="1" dirty="0" smtClean="0"/>
              <a:t>construction</a:t>
            </a:r>
            <a:endParaRPr lang="en-GB" dirty="0"/>
          </a:p>
          <a:p>
            <a:r>
              <a:rPr lang="en-GB" dirty="0" smtClean="0"/>
              <a:t>HE - one </a:t>
            </a:r>
            <a:r>
              <a:rPr lang="en-GB" dirty="0"/>
              <a:t>of ‘a network of specialised places of knowledge production (elite; historically, largely male) which gained (and continues to gain) at least a part of its prestige from the cachet and exclusivity of its spatiality’ (</a:t>
            </a:r>
            <a:r>
              <a:rPr lang="en-GB" dirty="0" smtClean="0"/>
              <a:t>2005). </a:t>
            </a:r>
          </a:p>
          <a:p>
            <a:r>
              <a:rPr lang="en-GB" dirty="0" smtClean="0"/>
              <a:t>space </a:t>
            </a:r>
            <a:r>
              <a:rPr lang="en-GB" dirty="0"/>
              <a:t>and place – activity space – shaped by a geography of </a:t>
            </a:r>
            <a:r>
              <a:rPr lang="en-GB" dirty="0" smtClean="0"/>
              <a:t>power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7673334"/>
              </p:ext>
            </p:extLst>
          </p:nvPr>
        </p:nvGraphicFramePr>
        <p:xfrm>
          <a:off x="2067305" y="4270075"/>
          <a:ext cx="3603925" cy="229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9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139</TotalTime>
  <Words>811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 2</vt:lpstr>
      <vt:lpstr>Frame</vt:lpstr>
      <vt:lpstr>From Bourdieu to  borderlands: theorising ‘belonging in HE’ </vt:lpstr>
      <vt:lpstr>a theoretical trajectory</vt:lpstr>
      <vt:lpstr>a powerful narrative </vt:lpstr>
      <vt:lpstr>a diverse sector</vt:lpstr>
      <vt:lpstr>a contemporary theorising</vt:lpstr>
      <vt:lpstr>Pierre Bourdieu:   belonging as relational</vt:lpstr>
      <vt:lpstr>a borderland analysis  (Abes 2009)</vt:lpstr>
      <vt:lpstr>Avtar Brah:  a diasporic dynamic       </vt:lpstr>
      <vt:lpstr>Doreen Massey:  ‘a simultaneity of stories so far’</vt:lpstr>
      <vt:lpstr>belonging in HE:  a borderland analysis</vt:lpstr>
      <vt:lpstr>Thank you  Dr Kate Carruthers Thomas Senior Research Fellow Birmingham City University</vt:lpstr>
      <vt:lpstr>references </vt:lpstr>
    </vt:vector>
  </TitlesOfParts>
  <Company>Birmingham City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Bourdieu to  borderlands: theorising ‘belonging in HE’</dc:title>
  <dc:creator>Kate Thomas</dc:creator>
  <cp:lastModifiedBy>Kate Thomas</cp:lastModifiedBy>
  <cp:revision>14</cp:revision>
  <dcterms:created xsi:type="dcterms:W3CDTF">2017-08-31T11:10:16Z</dcterms:created>
  <dcterms:modified xsi:type="dcterms:W3CDTF">2017-09-01T12:27:14Z</dcterms:modified>
</cp:coreProperties>
</file>