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7" r:id="rId11"/>
    <p:sldId id="265" r:id="rId12"/>
    <p:sldId id="269" r:id="rId13"/>
    <p:sldId id="270" r:id="rId14"/>
    <p:sldId id="271" r:id="rId15"/>
    <p:sldId id="273" r:id="rId16"/>
    <p:sldId id="272" r:id="rId17"/>
    <p:sldId id="274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1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04/04/2018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Debating the war on terror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Theoretical Explanations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33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WWIV and Norman Podhoretz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Originally a left wing intellectual Podhoretz broke ranks and moved across to the Right. </a:t>
            </a:r>
          </a:p>
          <a:p>
            <a:endParaRPr lang="en-GB" dirty="0"/>
          </a:p>
          <a:p>
            <a:r>
              <a:rPr lang="en-GB" dirty="0" smtClean="0"/>
              <a:t>He has argued that the War on Terror should be thought of in terms of epochal challenges to Liberal Democracy. </a:t>
            </a:r>
          </a:p>
          <a:p>
            <a:endParaRPr lang="en-GB" dirty="0"/>
          </a:p>
          <a:p>
            <a:r>
              <a:rPr lang="en-GB" dirty="0" smtClean="0"/>
              <a:t>The previous challenges have all been totalitarian and are known as the World Wars; WWI  - Centre Right/ WWII – Far Right/ WWIII (Cold War) – Far Left.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01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 on Terror as WWIV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64" y="2054523"/>
            <a:ext cx="10650896" cy="4492926"/>
          </a:xfrm>
        </p:spPr>
        <p:txBody>
          <a:bodyPr/>
          <a:lstStyle/>
          <a:p>
            <a:r>
              <a:rPr lang="en-GB" dirty="0" smtClean="0"/>
              <a:t>WWIV started on 9/11 when Islamo-facism attacked the U.S. but the stage was set for the conflict over the preceding 20 years.</a:t>
            </a:r>
          </a:p>
          <a:p>
            <a:endParaRPr lang="en-GB" dirty="0"/>
          </a:p>
          <a:p>
            <a:r>
              <a:rPr lang="en-GB" dirty="0" smtClean="0"/>
              <a:t>This war may be against Islamo-facism but it is essentially the same enemy faced in the past 3 world wars. </a:t>
            </a:r>
          </a:p>
          <a:p>
            <a:endParaRPr lang="en-GB" dirty="0"/>
          </a:p>
          <a:p>
            <a:r>
              <a:rPr lang="en-GB" dirty="0" smtClean="0"/>
              <a:t>Much of the problem comes from the reluctance of presidents pre- George W. Bush to use military force to deal with terrorists.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24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Terrorism as Existential Threat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conflict squarely casts America as fighting for freedom, liberty and tolerance. </a:t>
            </a:r>
          </a:p>
          <a:p>
            <a:endParaRPr lang="en-GB" dirty="0"/>
          </a:p>
          <a:p>
            <a:r>
              <a:rPr lang="en-GB" dirty="0" smtClean="0"/>
              <a:t>It is essential to the progress of the world that WWIV is an American victory as failure will see moral relativism become the norm.</a:t>
            </a:r>
          </a:p>
          <a:p>
            <a:endParaRPr lang="en-GB" dirty="0"/>
          </a:p>
          <a:p>
            <a:r>
              <a:rPr lang="en-GB" dirty="0" smtClean="0"/>
              <a:t>America and The West MUST be willing to stand up for their values and go the distance – 40/50 years worth.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16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with WWIV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Afghanistan, Iraq, Libya all prove that whilst America can defeat groups militarily it does not have the vision or political will to stay. </a:t>
            </a:r>
          </a:p>
          <a:p>
            <a:endParaRPr lang="en-GB" dirty="0"/>
          </a:p>
          <a:p>
            <a:r>
              <a:rPr lang="en-GB" dirty="0" smtClean="0"/>
              <a:t>If the WWIV narrative is adopted then we essentially adopt </a:t>
            </a:r>
            <a:r>
              <a:rPr lang="en-GB" dirty="0" err="1" smtClean="0"/>
              <a:t>CoC</a:t>
            </a:r>
            <a:r>
              <a:rPr lang="en-GB" dirty="0" smtClean="0"/>
              <a:t> and have to face uncomfortable discussions about the role of Islam.</a:t>
            </a:r>
          </a:p>
          <a:p>
            <a:endParaRPr lang="en-GB" dirty="0"/>
          </a:p>
          <a:p>
            <a:r>
              <a:rPr lang="en-GB" dirty="0" smtClean="0"/>
              <a:t>Would also entail facing up to difficult truths around Middle Eastern ‘allies’ like Saudi Arabia, Pakistan and Egypt.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14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Argued in his book The Rise and Fall of Al Qaeda that the War on Terror has been a miscalculation by the USA.</a:t>
            </a:r>
          </a:p>
          <a:p>
            <a:endParaRPr lang="en-GB" dirty="0"/>
          </a:p>
          <a:p>
            <a:r>
              <a:rPr lang="en-GB" dirty="0" smtClean="0"/>
              <a:t>The U.S. is actually </a:t>
            </a:r>
            <a:r>
              <a:rPr lang="en-GB" i="1" dirty="0" smtClean="0"/>
              <a:t>weaker</a:t>
            </a:r>
            <a:r>
              <a:rPr lang="en-GB" dirty="0" smtClean="0"/>
              <a:t> militarily and internationally after Afghanistan and Iraq. </a:t>
            </a:r>
          </a:p>
          <a:p>
            <a:endParaRPr lang="en-GB" dirty="0"/>
          </a:p>
          <a:p>
            <a:r>
              <a:rPr lang="en-GB" dirty="0" smtClean="0"/>
              <a:t>The War on Terror is based on the wrong assumption that the USA and The West are under continual attack from Radical Islam.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15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 Laden’s Gamble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Bin Laden was attempting to have the US lash out against the Umma and thus facilitate the Clash of Civilisations. </a:t>
            </a:r>
          </a:p>
          <a:p>
            <a:endParaRPr lang="en-GB" dirty="0"/>
          </a:p>
          <a:p>
            <a:r>
              <a:rPr lang="en-GB" dirty="0" smtClean="0"/>
              <a:t>Outraged at this, the world’s Muslims would rise up and help AQ defeat America. </a:t>
            </a:r>
          </a:p>
          <a:p>
            <a:endParaRPr lang="en-GB" dirty="0"/>
          </a:p>
          <a:p>
            <a:r>
              <a:rPr lang="en-GB" dirty="0" smtClean="0"/>
              <a:t>Despite Muslim politics remaining deeply anti-American this has not happened and bin Laden’s gamble has failed.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0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Failure of ‘bin Ladenism’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40% of the World’s Muslims did support bin Laden’s criticisms of America but actively rejected his terrorist methods. </a:t>
            </a:r>
          </a:p>
          <a:p>
            <a:endParaRPr lang="en-GB" dirty="0"/>
          </a:p>
          <a:p>
            <a:r>
              <a:rPr lang="en-GB" dirty="0" smtClean="0"/>
              <a:t>It was only the apathy, not support, of this silent majority which allowed AQ to shape the political discourse present within Islam.</a:t>
            </a:r>
          </a:p>
          <a:p>
            <a:endParaRPr lang="en-GB" dirty="0"/>
          </a:p>
          <a:p>
            <a:r>
              <a:rPr lang="en-GB" dirty="0" smtClean="0"/>
              <a:t>Despite having supported the views of bin Ladenism out of anger the categorical military defeat in Afghan has led to a realisation it was empty rhetoric.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80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Iraq as a step backwards?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Gerges arguments hold true up until the invasion of Iraq as the tightly identified goals enabled the Muslim world to accept the GWOT.</a:t>
            </a:r>
          </a:p>
          <a:p>
            <a:endParaRPr lang="en-GB" dirty="0"/>
          </a:p>
          <a:p>
            <a:r>
              <a:rPr lang="en-GB" dirty="0" smtClean="0"/>
              <a:t>Invading Iraq widened the scope of the GWOT and has unleashed chaos in the region. </a:t>
            </a:r>
          </a:p>
          <a:p>
            <a:endParaRPr lang="en-GB" dirty="0" smtClean="0"/>
          </a:p>
          <a:p>
            <a:r>
              <a:rPr lang="en-GB" dirty="0" smtClean="0"/>
              <a:t>Lack of clear goals has played into the hands of Islamist propagandists and ceded the narrative to them.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2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Chomsky – Another alternative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Perhaps the War on Terror is an neo-Imperial programme designed to further American political interests. </a:t>
            </a:r>
          </a:p>
          <a:p>
            <a:endParaRPr lang="en-GB" dirty="0"/>
          </a:p>
          <a:p>
            <a:r>
              <a:rPr lang="en-GB" dirty="0" smtClean="0"/>
              <a:t>By invading the Middle East America gains physical and strategic control over the energy supplies resident there. </a:t>
            </a:r>
          </a:p>
          <a:p>
            <a:endParaRPr lang="en-GB" dirty="0"/>
          </a:p>
          <a:p>
            <a:r>
              <a:rPr lang="en-GB" dirty="0" smtClean="0"/>
              <a:t>The GWOT has failed to achieve its most basic requirement as it has </a:t>
            </a:r>
            <a:r>
              <a:rPr lang="en-GB" i="1" dirty="0" smtClean="0"/>
              <a:t>increased </a:t>
            </a:r>
            <a:r>
              <a:rPr lang="en-GB" dirty="0" smtClean="0"/>
              <a:t>the number of terrorist attacks.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2972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state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This failed GWOT serves political purpose in that it allows for a continued rhetoric of threat to be used. </a:t>
            </a:r>
          </a:p>
          <a:p>
            <a:endParaRPr lang="en-GB" dirty="0"/>
          </a:p>
          <a:p>
            <a:r>
              <a:rPr lang="en-GB" dirty="0" smtClean="0"/>
              <a:t>In turn this justifies increased defence spending, which sends vast amounts of money directly into multi-national corporations which then endorse future politicians. </a:t>
            </a:r>
          </a:p>
          <a:p>
            <a:endParaRPr lang="en-GB" dirty="0" smtClean="0"/>
          </a:p>
          <a:p>
            <a:r>
              <a:rPr lang="en-GB" dirty="0" smtClean="0"/>
              <a:t>This ‘deep state’ then has the ability to further promote their desired aims irrespective of the wishes of </a:t>
            </a:r>
            <a:r>
              <a:rPr lang="en-GB" smtClean="0"/>
              <a:t>the populace.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Terror as existential threat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09" y="2434086"/>
            <a:ext cx="10556006" cy="38286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war on terror has prompted an academic and policy debate which considers;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long term enemy of the West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significance of 9/11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to think about the war on terror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82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Clash of Civilisations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94" y="2113473"/>
            <a:ext cx="11343736" cy="4313206"/>
          </a:xfrm>
        </p:spPr>
        <p:txBody>
          <a:bodyPr/>
          <a:lstStyle/>
          <a:p>
            <a:r>
              <a:rPr lang="en-GB" dirty="0" smtClean="0"/>
              <a:t>Proposed by Samuel P. Huntingdon in 1997 this theory predates 9/11 and the War on Terror. </a:t>
            </a:r>
          </a:p>
          <a:p>
            <a:endParaRPr lang="en-GB" dirty="0"/>
          </a:p>
          <a:p>
            <a:r>
              <a:rPr lang="en-GB" dirty="0" smtClean="0"/>
              <a:t>It was part of a search by Security Studies scholars to identify the next long term threat to the West after the Cold War. </a:t>
            </a:r>
          </a:p>
          <a:p>
            <a:endParaRPr lang="en-GB" dirty="0"/>
          </a:p>
          <a:p>
            <a:r>
              <a:rPr lang="en-GB" dirty="0" smtClean="0"/>
              <a:t>It maintains that nations will be come more divided culturally as identity politics become more important in global relations. </a:t>
            </a:r>
          </a:p>
          <a:p>
            <a:endParaRPr lang="en-GB" dirty="0"/>
          </a:p>
          <a:p>
            <a:r>
              <a:rPr lang="en-GB" dirty="0" smtClean="0"/>
              <a:t>Is very specific about the nature of where the threat will most likely come from.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40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Islam and the West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191109"/>
            <a:ext cx="10288587" cy="4261449"/>
          </a:xfrm>
        </p:spPr>
        <p:txBody>
          <a:bodyPr/>
          <a:lstStyle/>
          <a:p>
            <a:r>
              <a:rPr lang="en-GB" dirty="0" smtClean="0"/>
              <a:t>Huntingdon argues that there are many cultures present in the world but that Islam is the troublesome one. </a:t>
            </a:r>
          </a:p>
          <a:p>
            <a:endParaRPr lang="en-GB" dirty="0"/>
          </a:p>
          <a:p>
            <a:r>
              <a:rPr lang="en-GB" dirty="0" smtClean="0"/>
              <a:t>He argues it encourages a loyalty to the religion that supplants the nation state, is hostile towards ideas such as democracy, liberty, individualism and universal human rights.</a:t>
            </a:r>
          </a:p>
          <a:p>
            <a:endParaRPr lang="en-GB" dirty="0"/>
          </a:p>
          <a:p>
            <a:r>
              <a:rPr lang="en-GB" dirty="0" smtClean="0"/>
              <a:t>This makes it incompatible with Western values and he argues it should be avoided at all costs.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22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Clash of Civilisations &amp; 9/11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Huntingdon's work caused a furious debate in the academic world from 1997 onwards but 9/11 made the book a best seller.</a:t>
            </a:r>
          </a:p>
          <a:p>
            <a:endParaRPr lang="en-GB" dirty="0"/>
          </a:p>
          <a:p>
            <a:r>
              <a:rPr lang="en-GB" dirty="0" smtClean="0"/>
              <a:t>It appears to explain Radical Islam’s approach to the West and offers us a paradigm through which groups such as AQ and ISIS make sense. </a:t>
            </a:r>
          </a:p>
          <a:p>
            <a:endParaRPr lang="en-GB" dirty="0"/>
          </a:p>
          <a:p>
            <a:r>
              <a:rPr lang="en-GB" dirty="0" smtClean="0"/>
              <a:t>Osama bin Laden’s rhetoric fully supported the idea of a clash of civilisations and he often portrayed Islam as being at war with the West.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2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ISIS and Clash of Civilisations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10348972" cy="3768307"/>
          </a:xfrm>
        </p:spPr>
        <p:txBody>
          <a:bodyPr/>
          <a:lstStyle/>
          <a:p>
            <a:r>
              <a:rPr lang="en-GB" dirty="0" smtClean="0"/>
              <a:t>AQ attempted to portray it’s conflict as a clash of civilisations and wanted the Muslim world to see itself at war with the West. </a:t>
            </a:r>
          </a:p>
          <a:p>
            <a:endParaRPr lang="en-GB" dirty="0"/>
          </a:p>
          <a:p>
            <a:r>
              <a:rPr lang="en-GB" dirty="0" smtClean="0"/>
              <a:t>ISIS has been much more successful in promoting this view and has successfully convinced large numbers of Muslims in the West (foreign fighters) and the East (local support). </a:t>
            </a:r>
          </a:p>
          <a:p>
            <a:endParaRPr lang="en-GB" dirty="0"/>
          </a:p>
          <a:p>
            <a:r>
              <a:rPr lang="en-GB" dirty="0" smtClean="0"/>
              <a:t>Is it beneficial to continue this view or does it play into the hands of ISIS?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36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Criticisms of the Clash of Civilisations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10271334" cy="3733801"/>
          </a:xfrm>
        </p:spPr>
        <p:txBody>
          <a:bodyPr/>
          <a:lstStyle/>
          <a:p>
            <a:r>
              <a:rPr lang="en-GB" dirty="0" smtClean="0"/>
              <a:t>Might explain Radical Islam’s approach to the West but does not explain the West’s approach to Islam – especially the protection of Muslims in Bosnia 1995 &amp; Kosovo 1999.</a:t>
            </a:r>
          </a:p>
          <a:p>
            <a:endParaRPr lang="en-GB" dirty="0"/>
          </a:p>
          <a:p>
            <a:r>
              <a:rPr lang="en-GB" dirty="0" smtClean="0"/>
              <a:t>Assumes that Democracy and Universal Rights do not appeal to Islamic citizens – this does not fit with Arab Spring. </a:t>
            </a:r>
          </a:p>
          <a:p>
            <a:endParaRPr lang="en-GB" dirty="0"/>
          </a:p>
          <a:p>
            <a:r>
              <a:rPr lang="en-GB" dirty="0" smtClean="0"/>
              <a:t>Also portrays Islam as homogenous and does not  recognise the enmity between Sunni and Shia branches.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40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of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33" y="2002765"/>
            <a:ext cx="10409357" cy="38890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Huntingdon’s work had partly been prompted as a response to Francis Fukuyama’s End of History thesis, proposed in 1992.</a:t>
            </a:r>
          </a:p>
          <a:p>
            <a:endParaRPr lang="en-GB" dirty="0"/>
          </a:p>
          <a:p>
            <a:r>
              <a:rPr lang="en-GB" dirty="0" smtClean="0"/>
              <a:t>Fukuyama argued that with the fall of the Soviet Union signalled the triumph of </a:t>
            </a:r>
            <a:r>
              <a:rPr lang="en-GB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Liberal </a:t>
            </a:r>
            <a:r>
              <a:rPr lang="en-GB" dirty="0" smtClean="0"/>
              <a:t>Democracy and Capitalism.</a:t>
            </a:r>
          </a:p>
          <a:p>
            <a:endParaRPr lang="en-GB" dirty="0"/>
          </a:p>
          <a:p>
            <a:r>
              <a:rPr lang="en-GB" dirty="0" smtClean="0"/>
              <a:t>This meant the end of history as history is the story of the progress of society towards an ideal form of Government.</a:t>
            </a:r>
          </a:p>
          <a:p>
            <a:endParaRPr lang="en-GB" dirty="0"/>
          </a:p>
          <a:p>
            <a:r>
              <a:rPr lang="en-GB" dirty="0" smtClean="0"/>
              <a:t>Liberal Democracy equals Peace, Order and Prosperity.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9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Fukuyama and 9/11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08" y="2001329"/>
            <a:ext cx="10262407" cy="3617343"/>
          </a:xfrm>
        </p:spPr>
        <p:txBody>
          <a:bodyPr/>
          <a:lstStyle/>
          <a:p>
            <a:r>
              <a:rPr lang="en-GB" dirty="0" smtClean="0"/>
              <a:t>9/11 appears to undermine the end of history idea as Radical Islam does not seek liberal democracy or capitalism.</a:t>
            </a:r>
          </a:p>
          <a:p>
            <a:endParaRPr lang="en-GB" dirty="0"/>
          </a:p>
          <a:p>
            <a:r>
              <a:rPr lang="en-GB" dirty="0" smtClean="0"/>
              <a:t>Arguable that AQ and ISIS represent a backlash against liberal democracy. </a:t>
            </a:r>
          </a:p>
          <a:p>
            <a:endParaRPr lang="en-GB" dirty="0"/>
          </a:p>
          <a:p>
            <a:r>
              <a:rPr lang="en-GB" dirty="0" smtClean="0"/>
              <a:t>Even the Arab Spring bought anti-democratic organisations like the Muslim Brotherhood to power.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456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579</TotalTime>
  <Words>1263</Words>
  <Application>Microsoft Macintosh PowerPoint</Application>
  <PresentationFormat>Custom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Mesh</vt:lpstr>
      <vt:lpstr>Debating the war on terror</vt:lpstr>
      <vt:lpstr>Terror as existential threat</vt:lpstr>
      <vt:lpstr>The Clash of Civilisations </vt:lpstr>
      <vt:lpstr>Islam and the West</vt:lpstr>
      <vt:lpstr>Clash of Civilisations &amp; 9/11</vt:lpstr>
      <vt:lpstr>ISIS and Clash of Civilisations</vt:lpstr>
      <vt:lpstr>Criticisms of the Clash of Civilisations</vt:lpstr>
      <vt:lpstr>The End of history</vt:lpstr>
      <vt:lpstr>Fukuyama and 9/11</vt:lpstr>
      <vt:lpstr>WWIV and Norman Podhoretz</vt:lpstr>
      <vt:lpstr>War on Terror as WWIV</vt:lpstr>
      <vt:lpstr>Terrorism as Existential Threat </vt:lpstr>
      <vt:lpstr>Issues with WWIV</vt:lpstr>
      <vt:lpstr>Gerges </vt:lpstr>
      <vt:lpstr>Bin Laden’s Gamble</vt:lpstr>
      <vt:lpstr>Failure of ‘bin Ladenism’ </vt:lpstr>
      <vt:lpstr>Iraq as a step backwards?</vt:lpstr>
      <vt:lpstr>Chomsky – Another alternative</vt:lpstr>
      <vt:lpstr>Deep state </vt:lpstr>
    </vt:vector>
  </TitlesOfParts>
  <Company>Birmingham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Debating the war on terror</dc:title>
  <dc:creator>Dr John Bahadur Lamb</dc:creator>
  <cp:lastModifiedBy>Lily Hamourtziadou</cp:lastModifiedBy>
  <cp:revision>25</cp:revision>
  <dcterms:created xsi:type="dcterms:W3CDTF">2017-03-13T10:57:08Z</dcterms:created>
  <dcterms:modified xsi:type="dcterms:W3CDTF">2018-04-04T13:44:25Z</dcterms:modified>
</cp:coreProperties>
</file>